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diagrams/layout1.xml" ContentType="application/vnd.openxmlformats-officedocument.drawingml.diagramLayout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quickStyle1.xml" ContentType="application/vnd.openxmlformats-officedocument.drawingml.diagramStyl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82" r:id="rId2"/>
    <p:sldId id="285" r:id="rId3"/>
    <p:sldId id="266" r:id="rId4"/>
    <p:sldId id="288" r:id="rId5"/>
    <p:sldId id="294" r:id="rId6"/>
    <p:sldId id="272" r:id="rId7"/>
    <p:sldId id="289" r:id="rId8"/>
    <p:sldId id="290" r:id="rId9"/>
    <p:sldId id="292" r:id="rId10"/>
    <p:sldId id="295" r:id="rId11"/>
    <p:sldId id="293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504D"/>
    <a:srgbClr val="CC70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45" autoAdjust="0"/>
    <p:restoredTop sz="94660"/>
  </p:normalViewPr>
  <p:slideViewPr>
    <p:cSldViewPr snapToGrid="0">
      <p:cViewPr varScale="1">
        <p:scale>
          <a:sx n="82" d="100"/>
          <a:sy n="82" d="100"/>
        </p:scale>
        <p:origin x="93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752B72-EBE0-470C-8CBD-F9912C1F5D7F}" type="doc">
      <dgm:prSet loTypeId="urn:microsoft.com/office/officeart/2008/layout/LinedList" loCatId="list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525832FC-8151-4354-9E43-6E8A13890B15}">
      <dgm:prSet phldrT="[Texto]" custT="1"/>
      <dgm:spPr/>
      <dgm:t>
        <a:bodyPr/>
        <a:lstStyle/>
        <a:p>
          <a:pPr>
            <a:lnSpc>
              <a:spcPct val="150000"/>
            </a:lnSpc>
            <a:spcBef>
              <a:spcPts val="300"/>
            </a:spcBef>
            <a:spcAft>
              <a:spcPts val="300"/>
            </a:spcAft>
          </a:pPr>
          <a:r>
            <a:rPr lang="pt-BR" sz="1800" b="1" dirty="0">
              <a:latin typeface="Arial" panose="020B0604020202020204" pitchFamily="34" charset="0"/>
              <a:cs typeface="Arial" panose="020B0604020202020204" pitchFamily="34" charset="0"/>
            </a:rPr>
            <a:t>1 – Conciliação Extratos Bancários</a:t>
          </a:r>
        </a:p>
      </dgm:t>
    </dgm:pt>
    <dgm:pt modelId="{ECB5D300-901A-400E-B625-233AF4A88920}" type="parTrans" cxnId="{5D6FD942-6127-48DF-A0E1-BF305820A088}">
      <dgm:prSet/>
      <dgm:spPr/>
      <dgm:t>
        <a:bodyPr/>
        <a:lstStyle/>
        <a:p>
          <a:pPr>
            <a:lnSpc>
              <a:spcPct val="150000"/>
            </a:lnSpc>
            <a:spcBef>
              <a:spcPts val="300"/>
            </a:spcBef>
            <a:spcAft>
              <a:spcPts val="300"/>
            </a:spcAft>
          </a:pPr>
          <a:endParaRPr lang="pt-BR" sz="1800"/>
        </a:p>
      </dgm:t>
    </dgm:pt>
    <dgm:pt modelId="{07AA3512-9577-430A-865E-403C837E0E2E}" type="sibTrans" cxnId="{5D6FD942-6127-48DF-A0E1-BF305820A088}">
      <dgm:prSet/>
      <dgm:spPr/>
      <dgm:t>
        <a:bodyPr/>
        <a:lstStyle/>
        <a:p>
          <a:pPr>
            <a:lnSpc>
              <a:spcPct val="150000"/>
            </a:lnSpc>
            <a:spcBef>
              <a:spcPts val="300"/>
            </a:spcBef>
            <a:spcAft>
              <a:spcPts val="300"/>
            </a:spcAft>
          </a:pPr>
          <a:endParaRPr lang="pt-BR" sz="1800"/>
        </a:p>
      </dgm:t>
    </dgm:pt>
    <dgm:pt modelId="{0043A5F2-63F1-4B15-B84D-93224521A741}">
      <dgm:prSet phldrT="[Texto]" custT="1"/>
      <dgm:spPr/>
      <dgm:t>
        <a:bodyPr/>
        <a:lstStyle/>
        <a:p>
          <a:pPr>
            <a:lnSpc>
              <a:spcPct val="150000"/>
            </a:lnSpc>
            <a:spcBef>
              <a:spcPts val="300"/>
            </a:spcBef>
            <a:spcAft>
              <a:spcPts val="300"/>
            </a:spcAft>
            <a:buNone/>
          </a:pPr>
          <a:endParaRPr lang="pt-BR" sz="1800" dirty="0"/>
        </a:p>
      </dgm:t>
    </dgm:pt>
    <dgm:pt modelId="{3A500A1B-2953-4CB5-A199-6EE4E12FF094}" type="sibTrans" cxnId="{DC5ACED2-E63F-46FB-9409-03EE500D0249}">
      <dgm:prSet/>
      <dgm:spPr/>
      <dgm:t>
        <a:bodyPr/>
        <a:lstStyle/>
        <a:p>
          <a:pPr>
            <a:lnSpc>
              <a:spcPct val="150000"/>
            </a:lnSpc>
            <a:spcBef>
              <a:spcPts val="300"/>
            </a:spcBef>
            <a:spcAft>
              <a:spcPts val="300"/>
            </a:spcAft>
          </a:pPr>
          <a:endParaRPr lang="pt-BR" sz="1800"/>
        </a:p>
      </dgm:t>
    </dgm:pt>
    <dgm:pt modelId="{71DB493B-71BE-40D6-BA94-575409C08C10}" type="parTrans" cxnId="{DC5ACED2-E63F-46FB-9409-03EE500D0249}">
      <dgm:prSet/>
      <dgm:spPr/>
      <dgm:t>
        <a:bodyPr/>
        <a:lstStyle/>
        <a:p>
          <a:pPr>
            <a:lnSpc>
              <a:spcPct val="150000"/>
            </a:lnSpc>
            <a:spcBef>
              <a:spcPts val="300"/>
            </a:spcBef>
            <a:spcAft>
              <a:spcPts val="300"/>
            </a:spcAft>
          </a:pPr>
          <a:endParaRPr lang="pt-BR" sz="1800"/>
        </a:p>
      </dgm:t>
    </dgm:pt>
    <dgm:pt modelId="{38D676B1-8BBC-4670-99D0-E0DBC5CE235C}">
      <dgm:prSet phldrT="[Texto]" custT="1"/>
      <dgm:spPr/>
      <dgm:t>
        <a:bodyPr/>
        <a:lstStyle/>
        <a:p>
          <a:pPr>
            <a:lnSpc>
              <a:spcPct val="150000"/>
            </a:lnSpc>
            <a:spcBef>
              <a:spcPts val="300"/>
            </a:spcBef>
            <a:spcAft>
              <a:spcPts val="300"/>
            </a:spcAft>
            <a:buNone/>
          </a:pPr>
          <a:r>
            <a:rPr lang="pt-BR" sz="1800" b="1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CRI – Resumo do Empreendimento</a:t>
          </a:r>
          <a:endParaRPr lang="pt-BR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01153F5-AA3F-427D-B339-444F12D16304}" type="sibTrans" cxnId="{6A315CAD-8BB4-43E3-A10C-2ED000EC9605}">
      <dgm:prSet/>
      <dgm:spPr/>
      <dgm:t>
        <a:bodyPr/>
        <a:lstStyle/>
        <a:p>
          <a:pPr>
            <a:lnSpc>
              <a:spcPct val="150000"/>
            </a:lnSpc>
            <a:spcBef>
              <a:spcPts val="300"/>
            </a:spcBef>
            <a:spcAft>
              <a:spcPts val="300"/>
            </a:spcAft>
          </a:pPr>
          <a:endParaRPr lang="pt-BR" sz="1800"/>
        </a:p>
      </dgm:t>
    </dgm:pt>
    <dgm:pt modelId="{7A3DF901-C6D2-489D-80B6-6EF3564404F8}" type="parTrans" cxnId="{6A315CAD-8BB4-43E3-A10C-2ED000EC9605}">
      <dgm:prSet/>
      <dgm:spPr/>
      <dgm:t>
        <a:bodyPr/>
        <a:lstStyle/>
        <a:p>
          <a:pPr>
            <a:lnSpc>
              <a:spcPct val="150000"/>
            </a:lnSpc>
            <a:spcBef>
              <a:spcPts val="300"/>
            </a:spcBef>
            <a:spcAft>
              <a:spcPts val="300"/>
            </a:spcAft>
          </a:pPr>
          <a:endParaRPr lang="pt-BR" sz="1800"/>
        </a:p>
      </dgm:t>
    </dgm:pt>
    <dgm:pt modelId="{ED6ABA27-DAEE-4661-B47B-48B48E1665F5}">
      <dgm:prSet phldrT="[Texto]" custT="1"/>
      <dgm:spPr/>
      <dgm:t>
        <a:bodyPr/>
        <a:lstStyle/>
        <a:p>
          <a:pPr>
            <a:lnSpc>
              <a:spcPct val="150000"/>
            </a:lnSpc>
            <a:spcBef>
              <a:spcPts val="300"/>
            </a:spcBef>
            <a:spcAft>
              <a:spcPts val="300"/>
            </a:spcAft>
          </a:pPr>
          <a:r>
            <a:rPr lang="pt-BR" sz="1800" b="1" dirty="0">
              <a:latin typeface="Arial" panose="020B0604020202020204" pitchFamily="34" charset="0"/>
              <a:cs typeface="Arial" panose="020B0604020202020204" pitchFamily="34" charset="0"/>
            </a:rPr>
            <a:t>2 – NOI</a:t>
          </a:r>
        </a:p>
      </dgm:t>
    </dgm:pt>
    <dgm:pt modelId="{42236D8E-76E2-48F6-9C67-7F1ADBC6B609}" type="parTrans" cxnId="{488CBB8B-622B-4D76-B2DB-0DD10EB6C525}">
      <dgm:prSet/>
      <dgm:spPr/>
      <dgm:t>
        <a:bodyPr/>
        <a:lstStyle/>
        <a:p>
          <a:endParaRPr lang="pt-BR"/>
        </a:p>
      </dgm:t>
    </dgm:pt>
    <dgm:pt modelId="{D3817905-FAFD-48C9-B63E-E1EC9ADEA0BA}" type="sibTrans" cxnId="{488CBB8B-622B-4D76-B2DB-0DD10EB6C525}">
      <dgm:prSet/>
      <dgm:spPr/>
      <dgm:t>
        <a:bodyPr/>
        <a:lstStyle/>
        <a:p>
          <a:endParaRPr lang="pt-BR"/>
        </a:p>
      </dgm:t>
    </dgm:pt>
    <dgm:pt modelId="{D5CF5D88-E9C4-4AFE-9E03-E3F90F80498C}">
      <dgm:prSet phldrT="[Texto]" custT="1"/>
      <dgm:spPr/>
      <dgm:t>
        <a:bodyPr/>
        <a:lstStyle/>
        <a:p>
          <a:pPr>
            <a:lnSpc>
              <a:spcPct val="150000"/>
            </a:lnSpc>
            <a:spcBef>
              <a:spcPts val="300"/>
            </a:spcBef>
            <a:spcAft>
              <a:spcPts val="300"/>
            </a:spcAft>
          </a:pPr>
          <a:r>
            <a:rPr lang="pt-BR" sz="1800" b="1" dirty="0">
              <a:latin typeface="Arial" panose="020B0604020202020204" pitchFamily="34" charset="0"/>
              <a:cs typeface="Arial" panose="020B0604020202020204" pitchFamily="34" charset="0"/>
            </a:rPr>
            <a:t>3 – Razão de Garantia</a:t>
          </a:r>
        </a:p>
      </dgm:t>
    </dgm:pt>
    <dgm:pt modelId="{8391E8D4-69DA-4B92-ACD4-3873D745DFA0}" type="parTrans" cxnId="{08D715EA-95DD-44A0-8BBC-6758C4344B31}">
      <dgm:prSet/>
      <dgm:spPr/>
      <dgm:t>
        <a:bodyPr/>
        <a:lstStyle/>
        <a:p>
          <a:endParaRPr lang="pt-BR"/>
        </a:p>
      </dgm:t>
    </dgm:pt>
    <dgm:pt modelId="{C35ACCF6-A8EA-456B-89E2-EE635D3494B8}" type="sibTrans" cxnId="{08D715EA-95DD-44A0-8BBC-6758C4344B31}">
      <dgm:prSet/>
      <dgm:spPr/>
      <dgm:t>
        <a:bodyPr/>
        <a:lstStyle/>
        <a:p>
          <a:endParaRPr lang="pt-BR"/>
        </a:p>
      </dgm:t>
    </dgm:pt>
    <dgm:pt modelId="{CC8E1379-2E25-4866-8FF9-A3B38E718754}" type="pres">
      <dgm:prSet presAssocID="{70752B72-EBE0-470C-8CBD-F9912C1F5D7F}" presName="vert0" presStyleCnt="0">
        <dgm:presLayoutVars>
          <dgm:dir/>
          <dgm:animOne val="branch"/>
          <dgm:animLvl val="lvl"/>
        </dgm:presLayoutVars>
      </dgm:prSet>
      <dgm:spPr/>
    </dgm:pt>
    <dgm:pt modelId="{B7F11D98-4F3A-4366-A790-5C98553B96AD}" type="pres">
      <dgm:prSet presAssocID="{0043A5F2-63F1-4B15-B84D-93224521A741}" presName="thickLine" presStyleLbl="alignNode1" presStyleIdx="0" presStyleCnt="1"/>
      <dgm:spPr/>
    </dgm:pt>
    <dgm:pt modelId="{42A28430-66B2-4B50-8D22-D76622A14CB1}" type="pres">
      <dgm:prSet presAssocID="{0043A5F2-63F1-4B15-B84D-93224521A741}" presName="horz1" presStyleCnt="0"/>
      <dgm:spPr/>
    </dgm:pt>
    <dgm:pt modelId="{D92F95E1-55EC-42BC-8489-8E060277FED1}" type="pres">
      <dgm:prSet presAssocID="{0043A5F2-63F1-4B15-B84D-93224521A741}" presName="tx1" presStyleLbl="revTx" presStyleIdx="0" presStyleCnt="5"/>
      <dgm:spPr/>
    </dgm:pt>
    <dgm:pt modelId="{B7B86E60-91FC-4F5E-820E-64E0FB959F6B}" type="pres">
      <dgm:prSet presAssocID="{0043A5F2-63F1-4B15-B84D-93224521A741}" presName="vert1" presStyleCnt="0"/>
      <dgm:spPr/>
    </dgm:pt>
    <dgm:pt modelId="{0A7865D0-191C-45EF-89D8-47AAFE07F154}" type="pres">
      <dgm:prSet presAssocID="{38D676B1-8BBC-4670-99D0-E0DBC5CE235C}" presName="vertSpace2a" presStyleCnt="0"/>
      <dgm:spPr/>
    </dgm:pt>
    <dgm:pt modelId="{1F1B2B50-1156-4E11-991B-20C290036C28}" type="pres">
      <dgm:prSet presAssocID="{38D676B1-8BBC-4670-99D0-E0DBC5CE235C}" presName="horz2" presStyleCnt="0"/>
      <dgm:spPr/>
    </dgm:pt>
    <dgm:pt modelId="{103F61E5-0187-429D-96CD-393CAB451456}" type="pres">
      <dgm:prSet presAssocID="{38D676B1-8BBC-4670-99D0-E0DBC5CE235C}" presName="horzSpace2" presStyleCnt="0"/>
      <dgm:spPr/>
    </dgm:pt>
    <dgm:pt modelId="{CBDA09EE-9388-4CC7-9A5B-FD6754B361D1}" type="pres">
      <dgm:prSet presAssocID="{38D676B1-8BBC-4670-99D0-E0DBC5CE235C}" presName="tx2" presStyleLbl="revTx" presStyleIdx="1" presStyleCnt="5" custScaleY="32438"/>
      <dgm:spPr/>
    </dgm:pt>
    <dgm:pt modelId="{6207F469-F35B-40A6-A78F-4D5FBDDC4DF1}" type="pres">
      <dgm:prSet presAssocID="{38D676B1-8BBC-4670-99D0-E0DBC5CE235C}" presName="vert2" presStyleCnt="0"/>
      <dgm:spPr/>
    </dgm:pt>
    <dgm:pt modelId="{A777571D-4CC1-4CFB-9FF1-76311E09DCC0}" type="pres">
      <dgm:prSet presAssocID="{38D676B1-8BBC-4670-99D0-E0DBC5CE235C}" presName="thinLine2b" presStyleLbl="callout" presStyleIdx="0" presStyleCnt="4"/>
      <dgm:spPr/>
    </dgm:pt>
    <dgm:pt modelId="{A3B4426E-8B90-47C6-AD37-5DDBFDED0DF8}" type="pres">
      <dgm:prSet presAssocID="{38D676B1-8BBC-4670-99D0-E0DBC5CE235C}" presName="vertSpace2b" presStyleCnt="0"/>
      <dgm:spPr/>
    </dgm:pt>
    <dgm:pt modelId="{B54C3AD8-9CBD-4440-922C-E5C4AE42C111}" type="pres">
      <dgm:prSet presAssocID="{525832FC-8151-4354-9E43-6E8A13890B15}" presName="horz2" presStyleCnt="0"/>
      <dgm:spPr/>
    </dgm:pt>
    <dgm:pt modelId="{F12DD453-C1D9-4956-9C72-4D875BD2C68A}" type="pres">
      <dgm:prSet presAssocID="{525832FC-8151-4354-9E43-6E8A13890B15}" presName="horzSpace2" presStyleCnt="0"/>
      <dgm:spPr/>
    </dgm:pt>
    <dgm:pt modelId="{B55588A7-B4C0-45A5-9111-6C5C79A5F781}" type="pres">
      <dgm:prSet presAssocID="{525832FC-8151-4354-9E43-6E8A13890B15}" presName="tx2" presStyleLbl="revTx" presStyleIdx="2" presStyleCnt="5" custScaleY="26844"/>
      <dgm:spPr/>
    </dgm:pt>
    <dgm:pt modelId="{68ABCD1C-01EF-4FA3-8743-F49A40BBBA02}" type="pres">
      <dgm:prSet presAssocID="{525832FC-8151-4354-9E43-6E8A13890B15}" presName="vert2" presStyleCnt="0"/>
      <dgm:spPr/>
    </dgm:pt>
    <dgm:pt modelId="{2FBED0B3-F3BE-474D-B73B-83135955F5D4}" type="pres">
      <dgm:prSet presAssocID="{525832FC-8151-4354-9E43-6E8A13890B15}" presName="thinLine2b" presStyleLbl="callout" presStyleIdx="1" presStyleCnt="4"/>
      <dgm:spPr/>
    </dgm:pt>
    <dgm:pt modelId="{7C4600FC-52EC-4080-B802-E4BB1F398F6F}" type="pres">
      <dgm:prSet presAssocID="{525832FC-8151-4354-9E43-6E8A13890B15}" presName="vertSpace2b" presStyleCnt="0"/>
      <dgm:spPr/>
    </dgm:pt>
    <dgm:pt modelId="{3AEA53C7-E01E-4115-9021-1C0510CE4436}" type="pres">
      <dgm:prSet presAssocID="{ED6ABA27-DAEE-4661-B47B-48B48E1665F5}" presName="horz2" presStyleCnt="0"/>
      <dgm:spPr/>
    </dgm:pt>
    <dgm:pt modelId="{CC765C1B-107A-4349-B516-2DEFB7CE921A}" type="pres">
      <dgm:prSet presAssocID="{ED6ABA27-DAEE-4661-B47B-48B48E1665F5}" presName="horzSpace2" presStyleCnt="0"/>
      <dgm:spPr/>
    </dgm:pt>
    <dgm:pt modelId="{A0DC0981-0359-45AA-AAEA-B2932892E13E}" type="pres">
      <dgm:prSet presAssocID="{ED6ABA27-DAEE-4661-B47B-48B48E1665F5}" presName="tx2" presStyleLbl="revTx" presStyleIdx="3" presStyleCnt="5" custScaleY="27122"/>
      <dgm:spPr/>
    </dgm:pt>
    <dgm:pt modelId="{CD599868-A0B7-4072-8DDA-3406AE43D049}" type="pres">
      <dgm:prSet presAssocID="{ED6ABA27-DAEE-4661-B47B-48B48E1665F5}" presName="vert2" presStyleCnt="0"/>
      <dgm:spPr/>
    </dgm:pt>
    <dgm:pt modelId="{2424FF3E-1FC2-44CF-A72B-6C910C0009BA}" type="pres">
      <dgm:prSet presAssocID="{ED6ABA27-DAEE-4661-B47B-48B48E1665F5}" presName="thinLine2b" presStyleLbl="callout" presStyleIdx="2" presStyleCnt="4"/>
      <dgm:spPr/>
    </dgm:pt>
    <dgm:pt modelId="{6CE5B7B6-F65B-4206-8D54-78A858288697}" type="pres">
      <dgm:prSet presAssocID="{ED6ABA27-DAEE-4661-B47B-48B48E1665F5}" presName="vertSpace2b" presStyleCnt="0"/>
      <dgm:spPr/>
    </dgm:pt>
    <dgm:pt modelId="{8A9297DB-FFF6-488A-AA8D-AE2D4F5C89D0}" type="pres">
      <dgm:prSet presAssocID="{D5CF5D88-E9C4-4AFE-9E03-E3F90F80498C}" presName="horz2" presStyleCnt="0"/>
      <dgm:spPr/>
    </dgm:pt>
    <dgm:pt modelId="{57C1A593-2599-4CCB-A5BF-2CADE19056B5}" type="pres">
      <dgm:prSet presAssocID="{D5CF5D88-E9C4-4AFE-9E03-E3F90F80498C}" presName="horzSpace2" presStyleCnt="0"/>
      <dgm:spPr/>
    </dgm:pt>
    <dgm:pt modelId="{AE501194-9179-4EAC-A7F0-0C4C5A307108}" type="pres">
      <dgm:prSet presAssocID="{D5CF5D88-E9C4-4AFE-9E03-E3F90F80498C}" presName="tx2" presStyleLbl="revTx" presStyleIdx="4" presStyleCnt="5" custScaleY="24902"/>
      <dgm:spPr/>
    </dgm:pt>
    <dgm:pt modelId="{46863067-3A76-4A73-B49D-C55F36905C56}" type="pres">
      <dgm:prSet presAssocID="{D5CF5D88-E9C4-4AFE-9E03-E3F90F80498C}" presName="vert2" presStyleCnt="0"/>
      <dgm:spPr/>
    </dgm:pt>
    <dgm:pt modelId="{DC4D2E6A-ACCF-4E45-8047-7F6E53FA345A}" type="pres">
      <dgm:prSet presAssocID="{D5CF5D88-E9C4-4AFE-9E03-E3F90F80498C}" presName="thinLine2b" presStyleLbl="callout" presStyleIdx="3" presStyleCnt="4"/>
      <dgm:spPr/>
    </dgm:pt>
    <dgm:pt modelId="{3EE0541E-EB86-46E7-993C-BAB1F706CD78}" type="pres">
      <dgm:prSet presAssocID="{D5CF5D88-E9C4-4AFE-9E03-E3F90F80498C}" presName="vertSpace2b" presStyleCnt="0"/>
      <dgm:spPr/>
    </dgm:pt>
  </dgm:ptLst>
  <dgm:cxnLst>
    <dgm:cxn modelId="{DD31B531-3762-4595-8290-B9E377F146A7}" type="presOf" srcId="{ED6ABA27-DAEE-4661-B47B-48B48E1665F5}" destId="{A0DC0981-0359-45AA-AAEA-B2932892E13E}" srcOrd="0" destOrd="0" presId="urn:microsoft.com/office/officeart/2008/layout/LinedList"/>
    <dgm:cxn modelId="{5D6FD942-6127-48DF-A0E1-BF305820A088}" srcId="{0043A5F2-63F1-4B15-B84D-93224521A741}" destId="{525832FC-8151-4354-9E43-6E8A13890B15}" srcOrd="1" destOrd="0" parTransId="{ECB5D300-901A-400E-B625-233AF4A88920}" sibTransId="{07AA3512-9577-430A-865E-403C837E0E2E}"/>
    <dgm:cxn modelId="{EFAA044A-0D70-49AE-B74E-6BE5EC16BFEE}" type="presOf" srcId="{0043A5F2-63F1-4B15-B84D-93224521A741}" destId="{D92F95E1-55EC-42BC-8489-8E060277FED1}" srcOrd="0" destOrd="0" presId="urn:microsoft.com/office/officeart/2008/layout/LinedList"/>
    <dgm:cxn modelId="{488CBB8B-622B-4D76-B2DB-0DD10EB6C525}" srcId="{0043A5F2-63F1-4B15-B84D-93224521A741}" destId="{ED6ABA27-DAEE-4661-B47B-48B48E1665F5}" srcOrd="2" destOrd="0" parTransId="{42236D8E-76E2-48F6-9C67-7F1ADBC6B609}" sibTransId="{D3817905-FAFD-48C9-B63E-E1EC9ADEA0BA}"/>
    <dgm:cxn modelId="{BF5F66A4-04EA-4C8E-842D-632F68A6C1F4}" type="presOf" srcId="{525832FC-8151-4354-9E43-6E8A13890B15}" destId="{B55588A7-B4C0-45A5-9111-6C5C79A5F781}" srcOrd="0" destOrd="0" presId="urn:microsoft.com/office/officeart/2008/layout/LinedList"/>
    <dgm:cxn modelId="{6A315CAD-8BB4-43E3-A10C-2ED000EC9605}" srcId="{0043A5F2-63F1-4B15-B84D-93224521A741}" destId="{38D676B1-8BBC-4670-99D0-E0DBC5CE235C}" srcOrd="0" destOrd="0" parTransId="{7A3DF901-C6D2-489D-80B6-6EF3564404F8}" sibTransId="{C01153F5-AA3F-427D-B339-444F12D16304}"/>
    <dgm:cxn modelId="{DC5ACED2-E63F-46FB-9409-03EE500D0249}" srcId="{70752B72-EBE0-470C-8CBD-F9912C1F5D7F}" destId="{0043A5F2-63F1-4B15-B84D-93224521A741}" srcOrd="0" destOrd="0" parTransId="{71DB493B-71BE-40D6-BA94-575409C08C10}" sibTransId="{3A500A1B-2953-4CB5-A199-6EE4E12FF094}"/>
    <dgm:cxn modelId="{B8D164DD-1288-4C79-A7CD-6BFB21B4F451}" type="presOf" srcId="{70752B72-EBE0-470C-8CBD-F9912C1F5D7F}" destId="{CC8E1379-2E25-4866-8FF9-A3B38E718754}" srcOrd="0" destOrd="0" presId="urn:microsoft.com/office/officeart/2008/layout/LinedList"/>
    <dgm:cxn modelId="{01B4E3DF-620E-46B3-B28A-B5AECB5EF425}" type="presOf" srcId="{38D676B1-8BBC-4670-99D0-E0DBC5CE235C}" destId="{CBDA09EE-9388-4CC7-9A5B-FD6754B361D1}" srcOrd="0" destOrd="0" presId="urn:microsoft.com/office/officeart/2008/layout/LinedList"/>
    <dgm:cxn modelId="{C322EEE9-EA1E-4F29-ABF7-F1D52F96C916}" type="presOf" srcId="{D5CF5D88-E9C4-4AFE-9E03-E3F90F80498C}" destId="{AE501194-9179-4EAC-A7F0-0C4C5A307108}" srcOrd="0" destOrd="0" presId="urn:microsoft.com/office/officeart/2008/layout/LinedList"/>
    <dgm:cxn modelId="{08D715EA-95DD-44A0-8BBC-6758C4344B31}" srcId="{0043A5F2-63F1-4B15-B84D-93224521A741}" destId="{D5CF5D88-E9C4-4AFE-9E03-E3F90F80498C}" srcOrd="3" destOrd="0" parTransId="{8391E8D4-69DA-4B92-ACD4-3873D745DFA0}" sibTransId="{C35ACCF6-A8EA-456B-89E2-EE635D3494B8}"/>
    <dgm:cxn modelId="{5065C7B4-A7E6-43A4-8764-C344D7994F16}" type="presParOf" srcId="{CC8E1379-2E25-4866-8FF9-A3B38E718754}" destId="{B7F11D98-4F3A-4366-A790-5C98553B96AD}" srcOrd="0" destOrd="0" presId="urn:microsoft.com/office/officeart/2008/layout/LinedList"/>
    <dgm:cxn modelId="{DFB83B40-67DA-4455-B96F-79E36015E42B}" type="presParOf" srcId="{CC8E1379-2E25-4866-8FF9-A3B38E718754}" destId="{42A28430-66B2-4B50-8D22-D76622A14CB1}" srcOrd="1" destOrd="0" presId="urn:microsoft.com/office/officeart/2008/layout/LinedList"/>
    <dgm:cxn modelId="{444AF9A7-A809-4971-988A-F503FC2144F2}" type="presParOf" srcId="{42A28430-66B2-4B50-8D22-D76622A14CB1}" destId="{D92F95E1-55EC-42BC-8489-8E060277FED1}" srcOrd="0" destOrd="0" presId="urn:microsoft.com/office/officeart/2008/layout/LinedList"/>
    <dgm:cxn modelId="{DEEE46D8-266F-41DB-BBAF-044552B236EC}" type="presParOf" srcId="{42A28430-66B2-4B50-8D22-D76622A14CB1}" destId="{B7B86E60-91FC-4F5E-820E-64E0FB959F6B}" srcOrd="1" destOrd="0" presId="urn:microsoft.com/office/officeart/2008/layout/LinedList"/>
    <dgm:cxn modelId="{A826C6F8-1423-48B5-AB62-F85CCFB45651}" type="presParOf" srcId="{B7B86E60-91FC-4F5E-820E-64E0FB959F6B}" destId="{0A7865D0-191C-45EF-89D8-47AAFE07F154}" srcOrd="0" destOrd="0" presId="urn:microsoft.com/office/officeart/2008/layout/LinedList"/>
    <dgm:cxn modelId="{B48FE6FF-E2EC-41DE-9B17-B086DF71BAD3}" type="presParOf" srcId="{B7B86E60-91FC-4F5E-820E-64E0FB959F6B}" destId="{1F1B2B50-1156-4E11-991B-20C290036C28}" srcOrd="1" destOrd="0" presId="urn:microsoft.com/office/officeart/2008/layout/LinedList"/>
    <dgm:cxn modelId="{57F62EE9-CE52-4476-B412-C102EE82FED0}" type="presParOf" srcId="{1F1B2B50-1156-4E11-991B-20C290036C28}" destId="{103F61E5-0187-429D-96CD-393CAB451456}" srcOrd="0" destOrd="0" presId="urn:microsoft.com/office/officeart/2008/layout/LinedList"/>
    <dgm:cxn modelId="{C9ABDE76-2C16-442B-9154-53F1241D059C}" type="presParOf" srcId="{1F1B2B50-1156-4E11-991B-20C290036C28}" destId="{CBDA09EE-9388-4CC7-9A5B-FD6754B361D1}" srcOrd="1" destOrd="0" presId="urn:microsoft.com/office/officeart/2008/layout/LinedList"/>
    <dgm:cxn modelId="{F3E808A8-D752-468D-B60F-2E70F1F43A79}" type="presParOf" srcId="{1F1B2B50-1156-4E11-991B-20C290036C28}" destId="{6207F469-F35B-40A6-A78F-4D5FBDDC4DF1}" srcOrd="2" destOrd="0" presId="urn:microsoft.com/office/officeart/2008/layout/LinedList"/>
    <dgm:cxn modelId="{1232C352-1606-41F7-B7D1-2D9403F1AC16}" type="presParOf" srcId="{B7B86E60-91FC-4F5E-820E-64E0FB959F6B}" destId="{A777571D-4CC1-4CFB-9FF1-76311E09DCC0}" srcOrd="2" destOrd="0" presId="urn:microsoft.com/office/officeart/2008/layout/LinedList"/>
    <dgm:cxn modelId="{9268E9C5-C529-44C8-8240-FD41ADACE626}" type="presParOf" srcId="{B7B86E60-91FC-4F5E-820E-64E0FB959F6B}" destId="{A3B4426E-8B90-47C6-AD37-5DDBFDED0DF8}" srcOrd="3" destOrd="0" presId="urn:microsoft.com/office/officeart/2008/layout/LinedList"/>
    <dgm:cxn modelId="{999847BE-283D-4627-A81C-E7004B5A704B}" type="presParOf" srcId="{B7B86E60-91FC-4F5E-820E-64E0FB959F6B}" destId="{B54C3AD8-9CBD-4440-922C-E5C4AE42C111}" srcOrd="4" destOrd="0" presId="urn:microsoft.com/office/officeart/2008/layout/LinedList"/>
    <dgm:cxn modelId="{7C7EEF14-83A4-440B-B918-D539F158DE81}" type="presParOf" srcId="{B54C3AD8-9CBD-4440-922C-E5C4AE42C111}" destId="{F12DD453-C1D9-4956-9C72-4D875BD2C68A}" srcOrd="0" destOrd="0" presId="urn:microsoft.com/office/officeart/2008/layout/LinedList"/>
    <dgm:cxn modelId="{88A6D94C-E430-4E8B-8F58-10EA41C53DDA}" type="presParOf" srcId="{B54C3AD8-9CBD-4440-922C-E5C4AE42C111}" destId="{B55588A7-B4C0-45A5-9111-6C5C79A5F781}" srcOrd="1" destOrd="0" presId="urn:microsoft.com/office/officeart/2008/layout/LinedList"/>
    <dgm:cxn modelId="{D08CC5F8-6AF9-4549-B856-5F6F7FAD7D36}" type="presParOf" srcId="{B54C3AD8-9CBD-4440-922C-E5C4AE42C111}" destId="{68ABCD1C-01EF-4FA3-8743-F49A40BBBA02}" srcOrd="2" destOrd="0" presId="urn:microsoft.com/office/officeart/2008/layout/LinedList"/>
    <dgm:cxn modelId="{98AC1005-F8A9-42F2-A7E5-E82A73E4EC7C}" type="presParOf" srcId="{B7B86E60-91FC-4F5E-820E-64E0FB959F6B}" destId="{2FBED0B3-F3BE-474D-B73B-83135955F5D4}" srcOrd="5" destOrd="0" presId="urn:microsoft.com/office/officeart/2008/layout/LinedList"/>
    <dgm:cxn modelId="{6257347E-6696-4793-AD5F-8BE9C87EF99B}" type="presParOf" srcId="{B7B86E60-91FC-4F5E-820E-64E0FB959F6B}" destId="{7C4600FC-52EC-4080-B802-E4BB1F398F6F}" srcOrd="6" destOrd="0" presId="urn:microsoft.com/office/officeart/2008/layout/LinedList"/>
    <dgm:cxn modelId="{CCFB102E-DBD7-42FE-AFD1-CA24C25BAAC4}" type="presParOf" srcId="{B7B86E60-91FC-4F5E-820E-64E0FB959F6B}" destId="{3AEA53C7-E01E-4115-9021-1C0510CE4436}" srcOrd="7" destOrd="0" presId="urn:microsoft.com/office/officeart/2008/layout/LinedList"/>
    <dgm:cxn modelId="{995ECFB6-E668-437B-88B4-E4CEF4385868}" type="presParOf" srcId="{3AEA53C7-E01E-4115-9021-1C0510CE4436}" destId="{CC765C1B-107A-4349-B516-2DEFB7CE921A}" srcOrd="0" destOrd="0" presId="urn:microsoft.com/office/officeart/2008/layout/LinedList"/>
    <dgm:cxn modelId="{8E1E5130-5B55-43B6-9062-2110263671DF}" type="presParOf" srcId="{3AEA53C7-E01E-4115-9021-1C0510CE4436}" destId="{A0DC0981-0359-45AA-AAEA-B2932892E13E}" srcOrd="1" destOrd="0" presId="urn:microsoft.com/office/officeart/2008/layout/LinedList"/>
    <dgm:cxn modelId="{5FF429CB-8B54-4E05-AFB1-3EE20C40B0C6}" type="presParOf" srcId="{3AEA53C7-E01E-4115-9021-1C0510CE4436}" destId="{CD599868-A0B7-4072-8DDA-3406AE43D049}" srcOrd="2" destOrd="0" presId="urn:microsoft.com/office/officeart/2008/layout/LinedList"/>
    <dgm:cxn modelId="{53C46D90-5B4A-49EE-8EB5-394786E6EAFB}" type="presParOf" srcId="{B7B86E60-91FC-4F5E-820E-64E0FB959F6B}" destId="{2424FF3E-1FC2-44CF-A72B-6C910C0009BA}" srcOrd="8" destOrd="0" presId="urn:microsoft.com/office/officeart/2008/layout/LinedList"/>
    <dgm:cxn modelId="{B9EB1614-0BBD-4550-9170-730D1875F125}" type="presParOf" srcId="{B7B86E60-91FC-4F5E-820E-64E0FB959F6B}" destId="{6CE5B7B6-F65B-4206-8D54-78A858288697}" srcOrd="9" destOrd="0" presId="urn:microsoft.com/office/officeart/2008/layout/LinedList"/>
    <dgm:cxn modelId="{57DE0BE5-0772-44CA-968F-FAD75C938B5A}" type="presParOf" srcId="{B7B86E60-91FC-4F5E-820E-64E0FB959F6B}" destId="{8A9297DB-FFF6-488A-AA8D-AE2D4F5C89D0}" srcOrd="10" destOrd="0" presId="urn:microsoft.com/office/officeart/2008/layout/LinedList"/>
    <dgm:cxn modelId="{BA119571-E7B6-4E83-BD89-C8818D15A178}" type="presParOf" srcId="{8A9297DB-FFF6-488A-AA8D-AE2D4F5C89D0}" destId="{57C1A593-2599-4CCB-A5BF-2CADE19056B5}" srcOrd="0" destOrd="0" presId="urn:microsoft.com/office/officeart/2008/layout/LinedList"/>
    <dgm:cxn modelId="{16BACFED-A33B-45D4-BE35-15ABDCD84C77}" type="presParOf" srcId="{8A9297DB-FFF6-488A-AA8D-AE2D4F5C89D0}" destId="{AE501194-9179-4EAC-A7F0-0C4C5A307108}" srcOrd="1" destOrd="0" presId="urn:microsoft.com/office/officeart/2008/layout/LinedList"/>
    <dgm:cxn modelId="{3A443098-574A-4F18-820B-0000EF6731E0}" type="presParOf" srcId="{8A9297DB-FFF6-488A-AA8D-AE2D4F5C89D0}" destId="{46863067-3A76-4A73-B49D-C55F36905C56}" srcOrd="2" destOrd="0" presId="urn:microsoft.com/office/officeart/2008/layout/LinedList"/>
    <dgm:cxn modelId="{EA111BE8-1485-441B-8936-0E9C4CA6398E}" type="presParOf" srcId="{B7B86E60-91FC-4F5E-820E-64E0FB959F6B}" destId="{DC4D2E6A-ACCF-4E45-8047-7F6E53FA345A}" srcOrd="11" destOrd="0" presId="urn:microsoft.com/office/officeart/2008/layout/LinedList"/>
    <dgm:cxn modelId="{46D06A71-BE48-4155-9529-AF3C861FE9D4}" type="presParOf" srcId="{B7B86E60-91FC-4F5E-820E-64E0FB959F6B}" destId="{3EE0541E-EB86-46E7-993C-BAB1F706CD78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F11D98-4F3A-4366-A790-5C98553B96AD}">
      <dsp:nvSpPr>
        <dsp:cNvPr id="0" name=""/>
        <dsp:cNvSpPr/>
      </dsp:nvSpPr>
      <dsp:spPr>
        <a:xfrm>
          <a:off x="0" y="0"/>
          <a:ext cx="9990160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92F95E1-55EC-42BC-8489-8E060277FED1}">
      <dsp:nvSpPr>
        <dsp:cNvPr id="0" name=""/>
        <dsp:cNvSpPr/>
      </dsp:nvSpPr>
      <dsp:spPr>
        <a:xfrm>
          <a:off x="0" y="0"/>
          <a:ext cx="1998032" cy="47406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50000"/>
            </a:lnSpc>
            <a:spcBef>
              <a:spcPct val="0"/>
            </a:spcBef>
            <a:spcAft>
              <a:spcPts val="300"/>
            </a:spcAft>
            <a:buNone/>
          </a:pPr>
          <a:endParaRPr lang="pt-BR" sz="1800" kern="1200" dirty="0"/>
        </a:p>
      </dsp:txBody>
      <dsp:txXfrm>
        <a:off x="0" y="0"/>
        <a:ext cx="1998032" cy="4740607"/>
      </dsp:txXfrm>
    </dsp:sp>
    <dsp:sp modelId="{CBDA09EE-9388-4CC7-9A5B-FD6754B361D1}">
      <dsp:nvSpPr>
        <dsp:cNvPr id="0" name=""/>
        <dsp:cNvSpPr/>
      </dsp:nvSpPr>
      <dsp:spPr>
        <a:xfrm>
          <a:off x="2147884" y="173837"/>
          <a:ext cx="7842275" cy="1127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50000"/>
            </a:lnSpc>
            <a:spcBef>
              <a:spcPct val="0"/>
            </a:spcBef>
            <a:spcAft>
              <a:spcPts val="300"/>
            </a:spcAft>
            <a:buNone/>
          </a:pPr>
          <a:r>
            <a:rPr lang="pt-BR" sz="1800" b="1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CRI – Resumo do Empreendimento</a:t>
          </a:r>
          <a:endParaRPr lang="pt-BR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47884" y="173837"/>
        <a:ext cx="7842275" cy="1127789"/>
      </dsp:txXfrm>
    </dsp:sp>
    <dsp:sp modelId="{A777571D-4CC1-4CFB-9FF1-76311E09DCC0}">
      <dsp:nvSpPr>
        <dsp:cNvPr id="0" name=""/>
        <dsp:cNvSpPr/>
      </dsp:nvSpPr>
      <dsp:spPr>
        <a:xfrm>
          <a:off x="1998032" y="1301627"/>
          <a:ext cx="7992128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5588A7-B4C0-45A5-9111-6C5C79A5F781}">
      <dsp:nvSpPr>
        <dsp:cNvPr id="0" name=""/>
        <dsp:cNvSpPr/>
      </dsp:nvSpPr>
      <dsp:spPr>
        <a:xfrm>
          <a:off x="2147884" y="1475464"/>
          <a:ext cx="7842275" cy="9332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50000"/>
            </a:lnSpc>
            <a:spcBef>
              <a:spcPct val="0"/>
            </a:spcBef>
            <a:spcAft>
              <a:spcPts val="300"/>
            </a:spcAft>
            <a:buNone/>
          </a:pPr>
          <a:r>
            <a:rPr lang="pt-BR" sz="1800" b="1" kern="1200" dirty="0">
              <a:latin typeface="Arial" panose="020B0604020202020204" pitchFamily="34" charset="0"/>
              <a:cs typeface="Arial" panose="020B0604020202020204" pitchFamily="34" charset="0"/>
            </a:rPr>
            <a:t>1 – Conciliação Extratos Bancários</a:t>
          </a:r>
        </a:p>
      </dsp:txBody>
      <dsp:txXfrm>
        <a:off x="2147884" y="1475464"/>
        <a:ext cx="7842275" cy="933299"/>
      </dsp:txXfrm>
    </dsp:sp>
    <dsp:sp modelId="{2FBED0B3-F3BE-474D-B73B-83135955F5D4}">
      <dsp:nvSpPr>
        <dsp:cNvPr id="0" name=""/>
        <dsp:cNvSpPr/>
      </dsp:nvSpPr>
      <dsp:spPr>
        <a:xfrm>
          <a:off x="1998032" y="2408764"/>
          <a:ext cx="7992128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DC0981-0359-45AA-AAEA-B2932892E13E}">
      <dsp:nvSpPr>
        <dsp:cNvPr id="0" name=""/>
        <dsp:cNvSpPr/>
      </dsp:nvSpPr>
      <dsp:spPr>
        <a:xfrm>
          <a:off x="2147884" y="2582602"/>
          <a:ext cx="7842275" cy="942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50000"/>
            </a:lnSpc>
            <a:spcBef>
              <a:spcPct val="0"/>
            </a:spcBef>
            <a:spcAft>
              <a:spcPts val="300"/>
            </a:spcAft>
            <a:buNone/>
          </a:pPr>
          <a:r>
            <a:rPr lang="pt-BR" sz="1800" b="1" kern="1200" dirty="0">
              <a:latin typeface="Arial" panose="020B0604020202020204" pitchFamily="34" charset="0"/>
              <a:cs typeface="Arial" panose="020B0604020202020204" pitchFamily="34" charset="0"/>
            </a:rPr>
            <a:t>2 – NOI</a:t>
          </a:r>
        </a:p>
      </dsp:txBody>
      <dsp:txXfrm>
        <a:off x="2147884" y="2582602"/>
        <a:ext cx="7842275" cy="942965"/>
      </dsp:txXfrm>
    </dsp:sp>
    <dsp:sp modelId="{2424FF3E-1FC2-44CF-A72B-6C910C0009BA}">
      <dsp:nvSpPr>
        <dsp:cNvPr id="0" name=""/>
        <dsp:cNvSpPr/>
      </dsp:nvSpPr>
      <dsp:spPr>
        <a:xfrm>
          <a:off x="1998032" y="3525567"/>
          <a:ext cx="7992128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501194-9179-4EAC-A7F0-0C4C5A307108}">
      <dsp:nvSpPr>
        <dsp:cNvPr id="0" name=""/>
        <dsp:cNvSpPr/>
      </dsp:nvSpPr>
      <dsp:spPr>
        <a:xfrm>
          <a:off x="2147884" y="3699405"/>
          <a:ext cx="7842275" cy="8657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50000"/>
            </a:lnSpc>
            <a:spcBef>
              <a:spcPct val="0"/>
            </a:spcBef>
            <a:spcAft>
              <a:spcPts val="300"/>
            </a:spcAft>
            <a:buNone/>
          </a:pPr>
          <a:r>
            <a:rPr lang="pt-BR" sz="1800" b="1" kern="1200" dirty="0">
              <a:latin typeface="Arial" panose="020B0604020202020204" pitchFamily="34" charset="0"/>
              <a:cs typeface="Arial" panose="020B0604020202020204" pitchFamily="34" charset="0"/>
            </a:rPr>
            <a:t>3 – Razão de Garantia</a:t>
          </a:r>
        </a:p>
      </dsp:txBody>
      <dsp:txXfrm>
        <a:off x="2147884" y="3699405"/>
        <a:ext cx="7842275" cy="865781"/>
      </dsp:txXfrm>
    </dsp:sp>
    <dsp:sp modelId="{DC4D2E6A-ACCF-4E45-8047-7F6E53FA345A}">
      <dsp:nvSpPr>
        <dsp:cNvPr id="0" name=""/>
        <dsp:cNvSpPr/>
      </dsp:nvSpPr>
      <dsp:spPr>
        <a:xfrm>
          <a:off x="1998032" y="4565186"/>
          <a:ext cx="7992128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076FEB-67A7-44DA-9D55-25B40A221024}" type="datetimeFigureOut">
              <a:rPr lang="pt-BR" smtClean="0"/>
              <a:t>12/03/2024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D32078-6BFB-4378-B09F-AF9A6477A34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0829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A400F9C2-6FC6-EAA1-424A-3C2F12C20AA1}"/>
              </a:ext>
            </a:extLst>
          </p:cNvPr>
          <p:cNvSpPr/>
          <p:nvPr userDrawn="1"/>
        </p:nvSpPr>
        <p:spPr>
          <a:xfrm>
            <a:off x="0" y="6786000"/>
            <a:ext cx="10080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31C52AA-5ED6-2429-95AE-140A2512D857}"/>
              </a:ext>
            </a:extLst>
          </p:cNvPr>
          <p:cNvSpPr/>
          <p:nvPr userDrawn="1"/>
        </p:nvSpPr>
        <p:spPr>
          <a:xfrm>
            <a:off x="0" y="3107"/>
            <a:ext cx="12192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0975E6-754B-A58F-76D8-023DC1444E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A7FD2F6-991E-FC18-FD65-E381008B38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C1EF5A-2603-180C-16CA-47CBA16EA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904C1-22EC-4C91-8101-37622D615543}" type="datetime1">
              <a:rPr lang="pt-BR" smtClean="0"/>
              <a:t>12/03/2024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18F735E-3356-DD96-8102-71E77143A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E25F1D-CA8F-48A1-29FD-586C68E90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392E-29A0-4DA3-B77F-046F0CC2E742}" type="slidenum">
              <a:rPr lang="pt-BR" smtClean="0"/>
              <a:t>‹#›</a:t>
            </a:fld>
            <a:endParaRPr lang="pt-BR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A7185D84-AEC8-3AA2-29B0-7EE1B06F509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2000"/>
            </a:blip>
            <a:stretch>
              <a:fillRect t="-13444" b="-13444"/>
            </a:stretch>
          </a:blipFill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46117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7331B65F-421D-B8FB-5EEA-949E77159784}"/>
              </a:ext>
            </a:extLst>
          </p:cNvPr>
          <p:cNvSpPr/>
          <p:nvPr userDrawn="1"/>
        </p:nvSpPr>
        <p:spPr>
          <a:xfrm>
            <a:off x="0" y="6786000"/>
            <a:ext cx="10080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D376F3-DD78-B22B-5632-CA01DD891184}"/>
              </a:ext>
            </a:extLst>
          </p:cNvPr>
          <p:cNvSpPr/>
          <p:nvPr userDrawn="1"/>
        </p:nvSpPr>
        <p:spPr>
          <a:xfrm>
            <a:off x="0" y="3107"/>
            <a:ext cx="12192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39615A3-6770-376A-D0DE-941B39BD4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4B2EDA6-2DBA-3F3E-A361-B09CF62DA0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61C0811-A9EF-B323-AFC9-58D0DD76E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FBE8-D8D0-43CA-86A0-DB318D896972}" type="datetime1">
              <a:rPr lang="pt-BR" smtClean="0"/>
              <a:t>12/03/2024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36EA4F7-4D86-9CD4-ECFD-242863C2F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C88348D-12AB-5561-88B7-01503AF7D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392E-29A0-4DA3-B77F-046F0CC2E742}" type="slidenum">
              <a:rPr lang="pt-BR" smtClean="0"/>
              <a:t>‹#›</a:t>
            </a:fld>
            <a:endParaRPr lang="pt-BR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6383C3D0-313A-778F-0A97-2D5444035387}"/>
              </a:ext>
            </a:extLst>
          </p:cNvPr>
          <p:cNvSpPr/>
          <p:nvPr userDrawn="1"/>
        </p:nvSpPr>
        <p:spPr>
          <a:xfrm>
            <a:off x="0" y="18472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2000"/>
            </a:blip>
            <a:stretch>
              <a:fillRect t="-13444" b="-13444"/>
            </a:stretch>
          </a:blipFill>
        </p:spPr>
        <p:txBody>
          <a:bodyPr/>
          <a:lstStyle/>
          <a:p>
            <a:endParaRPr lang="pt-BR" dirty="0"/>
          </a:p>
        </p:txBody>
      </p:sp>
      <p:pic>
        <p:nvPicPr>
          <p:cNvPr id="10" name="Picture 2" descr="C:\Users\bernardino.neto\Google Drive\Monitori\Rede\_Cartões de Visita e Logo\Logo Final\logo_vetor.jpg">
            <a:extLst>
              <a:ext uri="{FF2B5EF4-FFF2-40B4-BE49-F238E27FC236}">
                <a16:creationId xmlns:a16="http://schemas.microsoft.com/office/drawing/2014/main" id="{F31C7571-1906-66E9-4E27-6D8A59C98DCB}"/>
              </a:ext>
            </a:extLst>
          </p:cNvPr>
          <p:cNvPicPr/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4788" y="6409039"/>
            <a:ext cx="1620000" cy="33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ço Reservado para Número de Slide 6">
            <a:extLst>
              <a:ext uri="{FF2B5EF4-FFF2-40B4-BE49-F238E27FC236}">
                <a16:creationId xmlns:a16="http://schemas.microsoft.com/office/drawing/2014/main" id="{5A6DD465-8A29-49F3-5F29-EE003F6A4EE9}"/>
              </a:ext>
            </a:extLst>
          </p:cNvPr>
          <p:cNvSpPr txBox="1">
            <a:spLocks/>
          </p:cNvSpPr>
          <p:nvPr userDrawn="1"/>
        </p:nvSpPr>
        <p:spPr>
          <a:xfrm>
            <a:off x="-1" y="649517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FC6F392E-29A0-4DA3-B77F-046F0CC2E742}" type="slidenum">
              <a:rPr lang="pt-BR" sz="13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endParaRPr lang="pt-BR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orma Livre: Forma 11">
            <a:extLst>
              <a:ext uri="{FF2B5EF4-FFF2-40B4-BE49-F238E27FC236}">
                <a16:creationId xmlns:a16="http://schemas.microsoft.com/office/drawing/2014/main" id="{61F67322-7058-1157-EB1C-B81944276C06}"/>
              </a:ext>
            </a:extLst>
          </p:cNvPr>
          <p:cNvSpPr/>
          <p:nvPr userDrawn="1"/>
        </p:nvSpPr>
        <p:spPr>
          <a:xfrm flipH="1">
            <a:off x="0" y="0"/>
            <a:ext cx="9000000" cy="648000"/>
          </a:xfrm>
          <a:custGeom>
            <a:avLst/>
            <a:gdLst>
              <a:gd name="connsiteX0" fmla="*/ 135552 w 3272312"/>
              <a:gd name="connsiteY0" fmla="*/ 542209 h 542209"/>
              <a:gd name="connsiteX1" fmla="*/ 3272312 w 3272312"/>
              <a:gd name="connsiteY1" fmla="*/ 542209 h 542209"/>
              <a:gd name="connsiteX2" fmla="*/ 3272312 w 3272312"/>
              <a:gd name="connsiteY2" fmla="*/ 0 h 542209"/>
              <a:gd name="connsiteX3" fmla="*/ 0 w 3272312"/>
              <a:gd name="connsiteY3" fmla="*/ 0 h 542209"/>
              <a:gd name="connsiteX4" fmla="*/ 135552 w 3272312"/>
              <a:gd name="connsiteY4" fmla="*/ 542209 h 54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2312" h="542209">
                <a:moveTo>
                  <a:pt x="135552" y="542209"/>
                </a:moveTo>
                <a:lnTo>
                  <a:pt x="3272312" y="542209"/>
                </a:lnTo>
                <a:lnTo>
                  <a:pt x="3272312" y="0"/>
                </a:lnTo>
                <a:lnTo>
                  <a:pt x="0" y="0"/>
                </a:lnTo>
                <a:lnTo>
                  <a:pt x="135552" y="542209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17820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644E72FE-F50C-9263-DFFF-CE9172B0B79A}"/>
              </a:ext>
            </a:extLst>
          </p:cNvPr>
          <p:cNvSpPr/>
          <p:nvPr userDrawn="1"/>
        </p:nvSpPr>
        <p:spPr>
          <a:xfrm>
            <a:off x="0" y="6795236"/>
            <a:ext cx="10080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5DF4A513-8523-1EDA-6045-D65B927FB608}"/>
              </a:ext>
            </a:extLst>
          </p:cNvPr>
          <p:cNvSpPr/>
          <p:nvPr userDrawn="1"/>
        </p:nvSpPr>
        <p:spPr>
          <a:xfrm>
            <a:off x="0" y="12343"/>
            <a:ext cx="12192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D442B1-290D-1E6A-7E65-84DE7F8AC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D4047FD-9088-4D34-1652-F45F5A3A56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B06A404-54AD-1290-5221-27D1A19A2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E86D-7C39-414B-B924-D4C97D17F348}" type="datetime1">
              <a:rPr lang="pt-BR" smtClean="0"/>
              <a:t>12/03/2024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F6936A-9807-9574-D145-DD771955B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442C0A-15C4-6745-0BB5-910F327C5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392E-29A0-4DA3-B77F-046F0CC2E742}" type="slidenum">
              <a:rPr lang="pt-BR" smtClean="0"/>
              <a:t>‹#›</a:t>
            </a:fld>
            <a:endParaRPr lang="pt-BR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EE5FDF8F-7E20-2F5F-7919-C4190405496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2000"/>
            </a:blip>
            <a:stretch>
              <a:fillRect t="-13444" b="-13444"/>
            </a:stretch>
          </a:blipFill>
        </p:spPr>
        <p:txBody>
          <a:bodyPr/>
          <a:lstStyle/>
          <a:p>
            <a:endParaRPr lang="pt-BR" dirty="0"/>
          </a:p>
        </p:txBody>
      </p:sp>
      <p:pic>
        <p:nvPicPr>
          <p:cNvPr id="10" name="Picture 2" descr="C:\Users\bernardino.neto\Google Drive\Monitori\Rede\_Cartões de Visita e Logo\Logo Final\logo_vetor.jpg">
            <a:extLst>
              <a:ext uri="{FF2B5EF4-FFF2-40B4-BE49-F238E27FC236}">
                <a16:creationId xmlns:a16="http://schemas.microsoft.com/office/drawing/2014/main" id="{F73229B4-AE5C-7F3C-3037-041780D04AFC}"/>
              </a:ext>
            </a:extLst>
          </p:cNvPr>
          <p:cNvPicPr/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4788" y="6409039"/>
            <a:ext cx="1620000" cy="33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ço Reservado para Número de Slide 6">
            <a:extLst>
              <a:ext uri="{FF2B5EF4-FFF2-40B4-BE49-F238E27FC236}">
                <a16:creationId xmlns:a16="http://schemas.microsoft.com/office/drawing/2014/main" id="{C27FB439-CB23-6D7B-653C-2B0FCA8CA97F}"/>
              </a:ext>
            </a:extLst>
          </p:cNvPr>
          <p:cNvSpPr txBox="1">
            <a:spLocks/>
          </p:cNvSpPr>
          <p:nvPr userDrawn="1"/>
        </p:nvSpPr>
        <p:spPr>
          <a:xfrm>
            <a:off x="-1" y="649517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FC6F392E-29A0-4DA3-B77F-046F0CC2E742}" type="slidenum">
              <a:rPr lang="pt-BR" sz="13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endParaRPr lang="pt-BR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orma Livre: Forma 11">
            <a:extLst>
              <a:ext uri="{FF2B5EF4-FFF2-40B4-BE49-F238E27FC236}">
                <a16:creationId xmlns:a16="http://schemas.microsoft.com/office/drawing/2014/main" id="{98886621-F66E-148F-B174-D14CC3815660}"/>
              </a:ext>
            </a:extLst>
          </p:cNvPr>
          <p:cNvSpPr/>
          <p:nvPr userDrawn="1"/>
        </p:nvSpPr>
        <p:spPr>
          <a:xfrm flipH="1">
            <a:off x="0" y="0"/>
            <a:ext cx="9000000" cy="648000"/>
          </a:xfrm>
          <a:custGeom>
            <a:avLst/>
            <a:gdLst>
              <a:gd name="connsiteX0" fmla="*/ 135552 w 3272312"/>
              <a:gd name="connsiteY0" fmla="*/ 542209 h 542209"/>
              <a:gd name="connsiteX1" fmla="*/ 3272312 w 3272312"/>
              <a:gd name="connsiteY1" fmla="*/ 542209 h 542209"/>
              <a:gd name="connsiteX2" fmla="*/ 3272312 w 3272312"/>
              <a:gd name="connsiteY2" fmla="*/ 0 h 542209"/>
              <a:gd name="connsiteX3" fmla="*/ 0 w 3272312"/>
              <a:gd name="connsiteY3" fmla="*/ 0 h 542209"/>
              <a:gd name="connsiteX4" fmla="*/ 135552 w 3272312"/>
              <a:gd name="connsiteY4" fmla="*/ 542209 h 54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2312" h="542209">
                <a:moveTo>
                  <a:pt x="135552" y="542209"/>
                </a:moveTo>
                <a:lnTo>
                  <a:pt x="3272312" y="542209"/>
                </a:lnTo>
                <a:lnTo>
                  <a:pt x="3272312" y="0"/>
                </a:lnTo>
                <a:lnTo>
                  <a:pt x="0" y="0"/>
                </a:lnTo>
                <a:lnTo>
                  <a:pt x="135552" y="542209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14898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A03D5D87-7DA5-3B3E-ED91-974DF639DA2E}"/>
              </a:ext>
            </a:extLst>
          </p:cNvPr>
          <p:cNvSpPr/>
          <p:nvPr userDrawn="1"/>
        </p:nvSpPr>
        <p:spPr>
          <a:xfrm>
            <a:off x="0" y="6786000"/>
            <a:ext cx="10080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2DDCC392-D180-B163-9C8A-DD87363E3425}"/>
              </a:ext>
            </a:extLst>
          </p:cNvPr>
          <p:cNvSpPr/>
          <p:nvPr userDrawn="1"/>
        </p:nvSpPr>
        <p:spPr>
          <a:xfrm>
            <a:off x="0" y="3107"/>
            <a:ext cx="12192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0AF5C22-D8CD-61BE-7B6C-95A0B4796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E866FE0-58A3-9CAA-15F1-02D7BF2B5C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6CA7388-2DE5-0334-9965-AD8C01BC5D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2CFA380-18AA-0C24-676B-C7BF041D2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5A99E-0FB7-4975-A998-40843380F42B}" type="datetime1">
              <a:rPr lang="pt-BR" smtClean="0"/>
              <a:t>12/03/2024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368655A-8D4B-B2C2-1F6E-B6D906DA5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10271CC-44E7-C5AD-C75F-356D017F6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392E-29A0-4DA3-B77F-046F0CC2E742}" type="slidenum">
              <a:rPr lang="pt-BR" smtClean="0"/>
              <a:t>‹#›</a:t>
            </a:fld>
            <a:endParaRPr lang="pt-BR"/>
          </a:p>
        </p:txBody>
      </p:sp>
      <p:sp>
        <p:nvSpPr>
          <p:cNvPr id="8" name="Freeform 2">
            <a:extLst>
              <a:ext uri="{FF2B5EF4-FFF2-40B4-BE49-F238E27FC236}">
                <a16:creationId xmlns:a16="http://schemas.microsoft.com/office/drawing/2014/main" id="{400761F8-4306-DBC4-52EE-E2CD47662F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2000"/>
            </a:blip>
            <a:stretch>
              <a:fillRect t="-13444" b="-13444"/>
            </a:stretch>
          </a:blipFill>
        </p:spPr>
        <p:txBody>
          <a:bodyPr/>
          <a:lstStyle/>
          <a:p>
            <a:endParaRPr lang="pt-BR" dirty="0"/>
          </a:p>
        </p:txBody>
      </p:sp>
      <p:pic>
        <p:nvPicPr>
          <p:cNvPr id="11" name="Picture 2" descr="C:\Users\bernardino.neto\Google Drive\Monitori\Rede\_Cartões de Visita e Logo\Logo Final\logo_vetor.jpg">
            <a:extLst>
              <a:ext uri="{FF2B5EF4-FFF2-40B4-BE49-F238E27FC236}">
                <a16:creationId xmlns:a16="http://schemas.microsoft.com/office/drawing/2014/main" id="{65A8C59F-4D01-6B91-A658-034AC1BEDD0F}"/>
              </a:ext>
            </a:extLst>
          </p:cNvPr>
          <p:cNvPicPr/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4788" y="6409039"/>
            <a:ext cx="1620000" cy="33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Espaço Reservado para Número de Slide 6">
            <a:extLst>
              <a:ext uri="{FF2B5EF4-FFF2-40B4-BE49-F238E27FC236}">
                <a16:creationId xmlns:a16="http://schemas.microsoft.com/office/drawing/2014/main" id="{10CDC091-41CA-556E-A8F3-04C9534DE900}"/>
              </a:ext>
            </a:extLst>
          </p:cNvPr>
          <p:cNvSpPr txBox="1">
            <a:spLocks/>
          </p:cNvSpPr>
          <p:nvPr userDrawn="1"/>
        </p:nvSpPr>
        <p:spPr>
          <a:xfrm>
            <a:off x="-1" y="649517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FC6F392E-29A0-4DA3-B77F-046F0CC2E742}" type="slidenum">
              <a:rPr lang="pt-BR" sz="13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endParaRPr lang="pt-BR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rma Livre: Forma 12">
            <a:extLst>
              <a:ext uri="{FF2B5EF4-FFF2-40B4-BE49-F238E27FC236}">
                <a16:creationId xmlns:a16="http://schemas.microsoft.com/office/drawing/2014/main" id="{BC704A0C-7C7F-7245-B276-501AEB21033A}"/>
              </a:ext>
            </a:extLst>
          </p:cNvPr>
          <p:cNvSpPr/>
          <p:nvPr userDrawn="1"/>
        </p:nvSpPr>
        <p:spPr>
          <a:xfrm flipH="1">
            <a:off x="0" y="0"/>
            <a:ext cx="9000000" cy="648000"/>
          </a:xfrm>
          <a:custGeom>
            <a:avLst/>
            <a:gdLst>
              <a:gd name="connsiteX0" fmla="*/ 135552 w 3272312"/>
              <a:gd name="connsiteY0" fmla="*/ 542209 h 542209"/>
              <a:gd name="connsiteX1" fmla="*/ 3272312 w 3272312"/>
              <a:gd name="connsiteY1" fmla="*/ 542209 h 542209"/>
              <a:gd name="connsiteX2" fmla="*/ 3272312 w 3272312"/>
              <a:gd name="connsiteY2" fmla="*/ 0 h 542209"/>
              <a:gd name="connsiteX3" fmla="*/ 0 w 3272312"/>
              <a:gd name="connsiteY3" fmla="*/ 0 h 542209"/>
              <a:gd name="connsiteX4" fmla="*/ 135552 w 3272312"/>
              <a:gd name="connsiteY4" fmla="*/ 542209 h 54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2312" h="542209">
                <a:moveTo>
                  <a:pt x="135552" y="542209"/>
                </a:moveTo>
                <a:lnTo>
                  <a:pt x="3272312" y="542209"/>
                </a:lnTo>
                <a:lnTo>
                  <a:pt x="3272312" y="0"/>
                </a:lnTo>
                <a:lnTo>
                  <a:pt x="0" y="0"/>
                </a:lnTo>
                <a:lnTo>
                  <a:pt x="135552" y="542209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42394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7F5B9F0D-BDC1-9B74-7F65-33259FCAD554}"/>
              </a:ext>
            </a:extLst>
          </p:cNvPr>
          <p:cNvSpPr/>
          <p:nvPr userDrawn="1"/>
        </p:nvSpPr>
        <p:spPr>
          <a:xfrm>
            <a:off x="0" y="6786000"/>
            <a:ext cx="10080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C8A7AC6C-C1AC-890F-64E4-40713EDCADE9}"/>
              </a:ext>
            </a:extLst>
          </p:cNvPr>
          <p:cNvSpPr/>
          <p:nvPr userDrawn="1"/>
        </p:nvSpPr>
        <p:spPr>
          <a:xfrm>
            <a:off x="0" y="3107"/>
            <a:ext cx="12192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B1A7449-3AD5-A667-48FA-E1CA7D6FA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D7ACD15-5C29-98BC-68ED-95C3749ED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3AFBD6D-C7EA-B492-AB27-0E7ABB4ED7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4A0510E-5201-411F-DF6B-7A11BC3657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C154443-1DD5-2FDE-C466-D33C39C542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34D5BC3-7AFC-949B-6C85-9EB9928A4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2F10C-367A-402A-B5A4-526071C1F641}" type="datetime1">
              <a:rPr lang="pt-BR" smtClean="0"/>
              <a:t>12/03/2024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7FAAD09-2468-F949-A682-F606B9894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C06246B-4AC3-8895-F2E9-F2166CE2A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392E-29A0-4DA3-B77F-046F0CC2E742}" type="slidenum">
              <a:rPr lang="pt-BR" smtClean="0"/>
              <a:t>‹#›</a:t>
            </a:fld>
            <a:endParaRPr lang="pt-BR"/>
          </a:p>
        </p:txBody>
      </p:sp>
      <p:sp>
        <p:nvSpPr>
          <p:cNvPr id="10" name="Freeform 2">
            <a:extLst>
              <a:ext uri="{FF2B5EF4-FFF2-40B4-BE49-F238E27FC236}">
                <a16:creationId xmlns:a16="http://schemas.microsoft.com/office/drawing/2014/main" id="{33312929-514E-E7DB-7A37-867F525739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2000"/>
            </a:blip>
            <a:stretch>
              <a:fillRect t="-13444" b="-13444"/>
            </a:stretch>
          </a:blipFill>
        </p:spPr>
        <p:txBody>
          <a:bodyPr/>
          <a:lstStyle/>
          <a:p>
            <a:endParaRPr lang="pt-BR" dirty="0"/>
          </a:p>
        </p:txBody>
      </p:sp>
      <p:pic>
        <p:nvPicPr>
          <p:cNvPr id="13" name="Picture 2" descr="C:\Users\bernardino.neto\Google Drive\Monitori\Rede\_Cartões de Visita e Logo\Logo Final\logo_vetor.jpg">
            <a:extLst>
              <a:ext uri="{FF2B5EF4-FFF2-40B4-BE49-F238E27FC236}">
                <a16:creationId xmlns:a16="http://schemas.microsoft.com/office/drawing/2014/main" id="{5A504B2F-C767-99A7-9159-EC7E99E4D0B6}"/>
              </a:ext>
            </a:extLst>
          </p:cNvPr>
          <p:cNvPicPr/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4788" y="6409039"/>
            <a:ext cx="1620000" cy="33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Espaço Reservado para Número de Slide 6">
            <a:extLst>
              <a:ext uri="{FF2B5EF4-FFF2-40B4-BE49-F238E27FC236}">
                <a16:creationId xmlns:a16="http://schemas.microsoft.com/office/drawing/2014/main" id="{6149545C-CF21-42CB-A5F0-0C363129C874}"/>
              </a:ext>
            </a:extLst>
          </p:cNvPr>
          <p:cNvSpPr txBox="1">
            <a:spLocks/>
          </p:cNvSpPr>
          <p:nvPr userDrawn="1"/>
        </p:nvSpPr>
        <p:spPr>
          <a:xfrm>
            <a:off x="-1" y="649517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FC6F392E-29A0-4DA3-B77F-046F0CC2E742}" type="slidenum">
              <a:rPr lang="pt-BR" sz="13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endParaRPr lang="pt-BR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Forma Livre: Forma 14">
            <a:extLst>
              <a:ext uri="{FF2B5EF4-FFF2-40B4-BE49-F238E27FC236}">
                <a16:creationId xmlns:a16="http://schemas.microsoft.com/office/drawing/2014/main" id="{222CD3FE-4D66-E4E0-CEDC-73EFF7CF874C}"/>
              </a:ext>
            </a:extLst>
          </p:cNvPr>
          <p:cNvSpPr/>
          <p:nvPr userDrawn="1"/>
        </p:nvSpPr>
        <p:spPr>
          <a:xfrm flipH="1">
            <a:off x="0" y="0"/>
            <a:ext cx="9000000" cy="648000"/>
          </a:xfrm>
          <a:custGeom>
            <a:avLst/>
            <a:gdLst>
              <a:gd name="connsiteX0" fmla="*/ 135552 w 3272312"/>
              <a:gd name="connsiteY0" fmla="*/ 542209 h 542209"/>
              <a:gd name="connsiteX1" fmla="*/ 3272312 w 3272312"/>
              <a:gd name="connsiteY1" fmla="*/ 542209 h 542209"/>
              <a:gd name="connsiteX2" fmla="*/ 3272312 w 3272312"/>
              <a:gd name="connsiteY2" fmla="*/ 0 h 542209"/>
              <a:gd name="connsiteX3" fmla="*/ 0 w 3272312"/>
              <a:gd name="connsiteY3" fmla="*/ 0 h 542209"/>
              <a:gd name="connsiteX4" fmla="*/ 135552 w 3272312"/>
              <a:gd name="connsiteY4" fmla="*/ 542209 h 54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2312" h="542209">
                <a:moveTo>
                  <a:pt x="135552" y="542209"/>
                </a:moveTo>
                <a:lnTo>
                  <a:pt x="3272312" y="542209"/>
                </a:lnTo>
                <a:lnTo>
                  <a:pt x="3272312" y="0"/>
                </a:lnTo>
                <a:lnTo>
                  <a:pt x="0" y="0"/>
                </a:lnTo>
                <a:lnTo>
                  <a:pt x="135552" y="542209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36470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DF181453-1E06-2ED9-60FE-0FE8D84B6277}"/>
              </a:ext>
            </a:extLst>
          </p:cNvPr>
          <p:cNvSpPr/>
          <p:nvPr userDrawn="1"/>
        </p:nvSpPr>
        <p:spPr>
          <a:xfrm>
            <a:off x="0" y="6786000"/>
            <a:ext cx="10080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167413D-31BA-ECF3-FB8E-3622210AF812}"/>
              </a:ext>
            </a:extLst>
          </p:cNvPr>
          <p:cNvSpPr/>
          <p:nvPr userDrawn="1"/>
        </p:nvSpPr>
        <p:spPr>
          <a:xfrm>
            <a:off x="0" y="3107"/>
            <a:ext cx="12192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B803B52-8DA6-AE94-F041-12D1287BF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14A78E8-FDC0-B9EF-4681-6AC214FD3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4F0D9-911A-4215-AB31-5DDD3E672188}" type="datetime1">
              <a:rPr lang="pt-BR" smtClean="0"/>
              <a:t>12/03/2024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5899F5E-A0A2-23DA-D2F2-1FEDCFB86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F66A846-8931-4E04-7F79-61F6195C1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392E-29A0-4DA3-B77F-046F0CC2E742}" type="slidenum">
              <a:rPr lang="pt-BR" smtClean="0"/>
              <a:t>‹#›</a:t>
            </a:fld>
            <a:endParaRPr lang="pt-BR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00B3AD15-AB72-4D46-BBFB-D44B26F76E9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2000"/>
            </a:blip>
            <a:stretch>
              <a:fillRect t="-13444" b="-13444"/>
            </a:stretch>
          </a:blipFill>
        </p:spPr>
        <p:txBody>
          <a:bodyPr/>
          <a:lstStyle/>
          <a:p>
            <a:endParaRPr lang="pt-BR" dirty="0"/>
          </a:p>
        </p:txBody>
      </p:sp>
      <p:pic>
        <p:nvPicPr>
          <p:cNvPr id="9" name="Picture 2" descr="C:\Users\bernardino.neto\Google Drive\Monitori\Rede\_Cartões de Visita e Logo\Logo Final\logo_vetor.jpg">
            <a:extLst>
              <a:ext uri="{FF2B5EF4-FFF2-40B4-BE49-F238E27FC236}">
                <a16:creationId xmlns:a16="http://schemas.microsoft.com/office/drawing/2014/main" id="{562F2058-C09C-674E-8CEE-720BB1CFF5B9}"/>
              </a:ext>
            </a:extLst>
          </p:cNvPr>
          <p:cNvPicPr/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4788" y="6409039"/>
            <a:ext cx="1620000" cy="33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ço Reservado para Número de Slide 6">
            <a:extLst>
              <a:ext uri="{FF2B5EF4-FFF2-40B4-BE49-F238E27FC236}">
                <a16:creationId xmlns:a16="http://schemas.microsoft.com/office/drawing/2014/main" id="{F97B1E6B-91DB-4B8D-373F-E4C289260981}"/>
              </a:ext>
            </a:extLst>
          </p:cNvPr>
          <p:cNvSpPr txBox="1">
            <a:spLocks/>
          </p:cNvSpPr>
          <p:nvPr userDrawn="1"/>
        </p:nvSpPr>
        <p:spPr>
          <a:xfrm>
            <a:off x="-1" y="649517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FC6F392E-29A0-4DA3-B77F-046F0CC2E742}" type="slidenum">
              <a:rPr lang="pt-BR" sz="13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endParaRPr lang="pt-BR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rma Livre: Forma 10">
            <a:extLst>
              <a:ext uri="{FF2B5EF4-FFF2-40B4-BE49-F238E27FC236}">
                <a16:creationId xmlns:a16="http://schemas.microsoft.com/office/drawing/2014/main" id="{8DCE24F0-60FB-54AD-5266-953D8D92E20F}"/>
              </a:ext>
            </a:extLst>
          </p:cNvPr>
          <p:cNvSpPr/>
          <p:nvPr userDrawn="1"/>
        </p:nvSpPr>
        <p:spPr>
          <a:xfrm flipH="1">
            <a:off x="0" y="0"/>
            <a:ext cx="9000000" cy="648000"/>
          </a:xfrm>
          <a:custGeom>
            <a:avLst/>
            <a:gdLst>
              <a:gd name="connsiteX0" fmla="*/ 135552 w 3272312"/>
              <a:gd name="connsiteY0" fmla="*/ 542209 h 542209"/>
              <a:gd name="connsiteX1" fmla="*/ 3272312 w 3272312"/>
              <a:gd name="connsiteY1" fmla="*/ 542209 h 542209"/>
              <a:gd name="connsiteX2" fmla="*/ 3272312 w 3272312"/>
              <a:gd name="connsiteY2" fmla="*/ 0 h 542209"/>
              <a:gd name="connsiteX3" fmla="*/ 0 w 3272312"/>
              <a:gd name="connsiteY3" fmla="*/ 0 h 542209"/>
              <a:gd name="connsiteX4" fmla="*/ 135552 w 3272312"/>
              <a:gd name="connsiteY4" fmla="*/ 542209 h 54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2312" h="542209">
                <a:moveTo>
                  <a:pt x="135552" y="542209"/>
                </a:moveTo>
                <a:lnTo>
                  <a:pt x="3272312" y="542209"/>
                </a:lnTo>
                <a:lnTo>
                  <a:pt x="3272312" y="0"/>
                </a:lnTo>
                <a:lnTo>
                  <a:pt x="0" y="0"/>
                </a:lnTo>
                <a:lnTo>
                  <a:pt x="135552" y="542209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93814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6F524409-FC5D-2D16-92BD-0557B5CA73E6}"/>
              </a:ext>
            </a:extLst>
          </p:cNvPr>
          <p:cNvSpPr/>
          <p:nvPr userDrawn="1"/>
        </p:nvSpPr>
        <p:spPr>
          <a:xfrm>
            <a:off x="0" y="6786000"/>
            <a:ext cx="10080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DB641B3-4EC1-962D-B649-9F046573361F}"/>
              </a:ext>
            </a:extLst>
          </p:cNvPr>
          <p:cNvSpPr/>
          <p:nvPr userDrawn="1"/>
        </p:nvSpPr>
        <p:spPr>
          <a:xfrm>
            <a:off x="0" y="3107"/>
            <a:ext cx="12192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A89E655-5CD3-600D-7712-BA9A6A8D1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80DD6-1970-40CC-B5F6-DC7E0521DE4F}" type="datetime1">
              <a:rPr lang="pt-BR" smtClean="0"/>
              <a:t>12/03/2024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0129B7C-7411-CEAC-57B6-B27127FC3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F46C018-F952-ECF6-AFC9-AFD81AFAE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392E-29A0-4DA3-B77F-046F0CC2E742}" type="slidenum">
              <a:rPr lang="pt-BR" smtClean="0"/>
              <a:t>‹#›</a:t>
            </a:fld>
            <a:endParaRPr lang="pt-BR"/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ED6C6900-86BA-F074-8B20-D48E114B220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2000"/>
            </a:blip>
            <a:stretch>
              <a:fillRect t="-13444" b="-13444"/>
            </a:stretch>
          </a:blipFill>
        </p:spPr>
        <p:txBody>
          <a:bodyPr/>
          <a:lstStyle/>
          <a:p>
            <a:endParaRPr lang="pt-BR" dirty="0"/>
          </a:p>
        </p:txBody>
      </p:sp>
      <p:pic>
        <p:nvPicPr>
          <p:cNvPr id="8" name="Picture 2" descr="C:\Users\bernardino.neto\Google Drive\Monitori\Rede\_Cartões de Visita e Logo\Logo Final\logo_vetor.jpg">
            <a:extLst>
              <a:ext uri="{FF2B5EF4-FFF2-40B4-BE49-F238E27FC236}">
                <a16:creationId xmlns:a16="http://schemas.microsoft.com/office/drawing/2014/main" id="{2D53DD74-53BA-E475-7137-147DEAE94896}"/>
              </a:ext>
            </a:extLst>
          </p:cNvPr>
          <p:cNvPicPr/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4788" y="6409039"/>
            <a:ext cx="1620000" cy="33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spaço Reservado para Número de Slide 6">
            <a:extLst>
              <a:ext uri="{FF2B5EF4-FFF2-40B4-BE49-F238E27FC236}">
                <a16:creationId xmlns:a16="http://schemas.microsoft.com/office/drawing/2014/main" id="{93CFF129-F11C-2018-10F6-3EAEDD92AAB1}"/>
              </a:ext>
            </a:extLst>
          </p:cNvPr>
          <p:cNvSpPr txBox="1">
            <a:spLocks/>
          </p:cNvSpPr>
          <p:nvPr userDrawn="1"/>
        </p:nvSpPr>
        <p:spPr>
          <a:xfrm>
            <a:off x="-1" y="649517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FC6F392E-29A0-4DA3-B77F-046F0CC2E742}" type="slidenum">
              <a:rPr lang="pt-BR" sz="13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endParaRPr lang="pt-BR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rma Livre: Forma 9">
            <a:extLst>
              <a:ext uri="{FF2B5EF4-FFF2-40B4-BE49-F238E27FC236}">
                <a16:creationId xmlns:a16="http://schemas.microsoft.com/office/drawing/2014/main" id="{D5B3BE22-199B-D3BA-FA3F-C97730794572}"/>
              </a:ext>
            </a:extLst>
          </p:cNvPr>
          <p:cNvSpPr/>
          <p:nvPr userDrawn="1"/>
        </p:nvSpPr>
        <p:spPr>
          <a:xfrm flipH="1">
            <a:off x="0" y="0"/>
            <a:ext cx="9000000" cy="648000"/>
          </a:xfrm>
          <a:custGeom>
            <a:avLst/>
            <a:gdLst>
              <a:gd name="connsiteX0" fmla="*/ 135552 w 3272312"/>
              <a:gd name="connsiteY0" fmla="*/ 542209 h 542209"/>
              <a:gd name="connsiteX1" fmla="*/ 3272312 w 3272312"/>
              <a:gd name="connsiteY1" fmla="*/ 542209 h 542209"/>
              <a:gd name="connsiteX2" fmla="*/ 3272312 w 3272312"/>
              <a:gd name="connsiteY2" fmla="*/ 0 h 542209"/>
              <a:gd name="connsiteX3" fmla="*/ 0 w 3272312"/>
              <a:gd name="connsiteY3" fmla="*/ 0 h 542209"/>
              <a:gd name="connsiteX4" fmla="*/ 135552 w 3272312"/>
              <a:gd name="connsiteY4" fmla="*/ 542209 h 54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2312" h="542209">
                <a:moveTo>
                  <a:pt x="135552" y="542209"/>
                </a:moveTo>
                <a:lnTo>
                  <a:pt x="3272312" y="542209"/>
                </a:lnTo>
                <a:lnTo>
                  <a:pt x="3272312" y="0"/>
                </a:lnTo>
                <a:lnTo>
                  <a:pt x="0" y="0"/>
                </a:lnTo>
                <a:lnTo>
                  <a:pt x="135552" y="542209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5807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420BA99C-2947-4FA9-5DB3-AA7FD9063D08}"/>
              </a:ext>
            </a:extLst>
          </p:cNvPr>
          <p:cNvSpPr/>
          <p:nvPr userDrawn="1"/>
        </p:nvSpPr>
        <p:spPr>
          <a:xfrm>
            <a:off x="0" y="6786000"/>
            <a:ext cx="10080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0822916-B42D-E309-82F6-110106F12161}"/>
              </a:ext>
            </a:extLst>
          </p:cNvPr>
          <p:cNvSpPr/>
          <p:nvPr userDrawn="1"/>
        </p:nvSpPr>
        <p:spPr>
          <a:xfrm>
            <a:off x="0" y="3107"/>
            <a:ext cx="12192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3DF0B49-68E7-1454-5C95-8C1CDD140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12BF106-62DB-15C0-C434-186095BC7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93F581F-00D6-E46A-B9D5-C9E9AFC4F6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8402F55-899F-28DA-FC3C-AC6AAEB56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D13EF-B4C8-4553-8540-A352056F60C2}" type="datetime1">
              <a:rPr lang="pt-BR" smtClean="0"/>
              <a:t>12/03/2024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40D5F6F-3DBB-CF19-A42D-76984BC5F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153B75E-7E6D-26B3-FD19-1A53E500E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392E-29A0-4DA3-B77F-046F0CC2E742}" type="slidenum">
              <a:rPr lang="pt-BR" smtClean="0"/>
              <a:t>‹#›</a:t>
            </a:fld>
            <a:endParaRPr lang="pt-BR"/>
          </a:p>
        </p:txBody>
      </p:sp>
      <p:sp>
        <p:nvSpPr>
          <p:cNvPr id="8" name="Freeform 2">
            <a:extLst>
              <a:ext uri="{FF2B5EF4-FFF2-40B4-BE49-F238E27FC236}">
                <a16:creationId xmlns:a16="http://schemas.microsoft.com/office/drawing/2014/main" id="{B84FFFEC-57C2-EB7E-2E51-959CBD66376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2000"/>
            </a:blip>
            <a:stretch>
              <a:fillRect t="-13444" b="-13444"/>
            </a:stretch>
          </a:blipFill>
        </p:spPr>
        <p:txBody>
          <a:bodyPr/>
          <a:lstStyle/>
          <a:p>
            <a:endParaRPr lang="pt-BR" dirty="0"/>
          </a:p>
        </p:txBody>
      </p:sp>
      <p:pic>
        <p:nvPicPr>
          <p:cNvPr id="11" name="Picture 2" descr="C:\Users\bernardino.neto\Google Drive\Monitori\Rede\_Cartões de Visita e Logo\Logo Final\logo_vetor.jpg">
            <a:extLst>
              <a:ext uri="{FF2B5EF4-FFF2-40B4-BE49-F238E27FC236}">
                <a16:creationId xmlns:a16="http://schemas.microsoft.com/office/drawing/2014/main" id="{CECAB54A-7F18-3684-A804-D4143B4AC6A9}"/>
              </a:ext>
            </a:extLst>
          </p:cNvPr>
          <p:cNvPicPr/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4788" y="6409039"/>
            <a:ext cx="1620000" cy="33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Espaço Reservado para Número de Slide 6">
            <a:extLst>
              <a:ext uri="{FF2B5EF4-FFF2-40B4-BE49-F238E27FC236}">
                <a16:creationId xmlns:a16="http://schemas.microsoft.com/office/drawing/2014/main" id="{D484FD9D-2144-F247-4717-9F8038652140}"/>
              </a:ext>
            </a:extLst>
          </p:cNvPr>
          <p:cNvSpPr txBox="1">
            <a:spLocks/>
          </p:cNvSpPr>
          <p:nvPr userDrawn="1"/>
        </p:nvSpPr>
        <p:spPr>
          <a:xfrm>
            <a:off x="-1" y="649517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FC6F392E-29A0-4DA3-B77F-046F0CC2E742}" type="slidenum">
              <a:rPr lang="pt-BR" sz="13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endParaRPr lang="pt-BR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rma Livre: Forma 12">
            <a:extLst>
              <a:ext uri="{FF2B5EF4-FFF2-40B4-BE49-F238E27FC236}">
                <a16:creationId xmlns:a16="http://schemas.microsoft.com/office/drawing/2014/main" id="{F72CFCF6-EF94-3D07-545B-B4ED3221E89A}"/>
              </a:ext>
            </a:extLst>
          </p:cNvPr>
          <p:cNvSpPr/>
          <p:nvPr userDrawn="1"/>
        </p:nvSpPr>
        <p:spPr>
          <a:xfrm flipH="1">
            <a:off x="0" y="0"/>
            <a:ext cx="9000000" cy="648000"/>
          </a:xfrm>
          <a:custGeom>
            <a:avLst/>
            <a:gdLst>
              <a:gd name="connsiteX0" fmla="*/ 135552 w 3272312"/>
              <a:gd name="connsiteY0" fmla="*/ 542209 h 542209"/>
              <a:gd name="connsiteX1" fmla="*/ 3272312 w 3272312"/>
              <a:gd name="connsiteY1" fmla="*/ 542209 h 542209"/>
              <a:gd name="connsiteX2" fmla="*/ 3272312 w 3272312"/>
              <a:gd name="connsiteY2" fmla="*/ 0 h 542209"/>
              <a:gd name="connsiteX3" fmla="*/ 0 w 3272312"/>
              <a:gd name="connsiteY3" fmla="*/ 0 h 542209"/>
              <a:gd name="connsiteX4" fmla="*/ 135552 w 3272312"/>
              <a:gd name="connsiteY4" fmla="*/ 542209 h 54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2312" h="542209">
                <a:moveTo>
                  <a:pt x="135552" y="542209"/>
                </a:moveTo>
                <a:lnTo>
                  <a:pt x="3272312" y="542209"/>
                </a:lnTo>
                <a:lnTo>
                  <a:pt x="3272312" y="0"/>
                </a:lnTo>
                <a:lnTo>
                  <a:pt x="0" y="0"/>
                </a:lnTo>
                <a:lnTo>
                  <a:pt x="135552" y="542209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9635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90E52087-D96A-3129-FA73-30ECC910B014}"/>
              </a:ext>
            </a:extLst>
          </p:cNvPr>
          <p:cNvSpPr/>
          <p:nvPr userDrawn="1"/>
        </p:nvSpPr>
        <p:spPr>
          <a:xfrm>
            <a:off x="0" y="6786000"/>
            <a:ext cx="10080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49B6A99-EBAF-36D8-963A-FE5D1CBA5464}"/>
              </a:ext>
            </a:extLst>
          </p:cNvPr>
          <p:cNvSpPr/>
          <p:nvPr userDrawn="1"/>
        </p:nvSpPr>
        <p:spPr>
          <a:xfrm>
            <a:off x="0" y="3107"/>
            <a:ext cx="12192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045F1B1-EA8B-D425-B0A0-5FB179623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46FAB15-CF4E-7B4B-41E6-BCFE3CF29D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2DBA065-EC2B-38E4-8697-FB90E81A58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382E154-56FD-360B-DFCE-ACF062D00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C5601-7955-4DB2-9922-3E73E06340C2}" type="datetime1">
              <a:rPr lang="pt-BR" smtClean="0"/>
              <a:t>12/03/2024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320DE62-9AED-A578-218B-EFAE67EF0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62102BA-256D-C9DC-D2C7-328F49CA8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392E-29A0-4DA3-B77F-046F0CC2E742}" type="slidenum">
              <a:rPr lang="pt-BR" smtClean="0"/>
              <a:t>‹#›</a:t>
            </a:fld>
            <a:endParaRPr lang="pt-BR"/>
          </a:p>
        </p:txBody>
      </p:sp>
      <p:sp>
        <p:nvSpPr>
          <p:cNvPr id="8" name="Freeform 2">
            <a:extLst>
              <a:ext uri="{FF2B5EF4-FFF2-40B4-BE49-F238E27FC236}">
                <a16:creationId xmlns:a16="http://schemas.microsoft.com/office/drawing/2014/main" id="{A70531CC-49E9-D88E-B4B1-C32D2CC234E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2000"/>
            </a:blip>
            <a:stretch>
              <a:fillRect t="-13444" b="-13444"/>
            </a:stretch>
          </a:blipFill>
        </p:spPr>
        <p:txBody>
          <a:bodyPr/>
          <a:lstStyle/>
          <a:p>
            <a:endParaRPr lang="pt-BR" dirty="0"/>
          </a:p>
        </p:txBody>
      </p:sp>
      <p:pic>
        <p:nvPicPr>
          <p:cNvPr id="11" name="Picture 2" descr="C:\Users\bernardino.neto\Google Drive\Monitori\Rede\_Cartões de Visita e Logo\Logo Final\logo_vetor.jpg">
            <a:extLst>
              <a:ext uri="{FF2B5EF4-FFF2-40B4-BE49-F238E27FC236}">
                <a16:creationId xmlns:a16="http://schemas.microsoft.com/office/drawing/2014/main" id="{C995FFEB-8376-91A5-5EC2-EFDD279D2DD5}"/>
              </a:ext>
            </a:extLst>
          </p:cNvPr>
          <p:cNvPicPr/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4788" y="6409039"/>
            <a:ext cx="1620000" cy="33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Espaço Reservado para Número de Slide 6">
            <a:extLst>
              <a:ext uri="{FF2B5EF4-FFF2-40B4-BE49-F238E27FC236}">
                <a16:creationId xmlns:a16="http://schemas.microsoft.com/office/drawing/2014/main" id="{50490113-8B58-8B73-F98C-1E32069E94F2}"/>
              </a:ext>
            </a:extLst>
          </p:cNvPr>
          <p:cNvSpPr txBox="1">
            <a:spLocks/>
          </p:cNvSpPr>
          <p:nvPr userDrawn="1"/>
        </p:nvSpPr>
        <p:spPr>
          <a:xfrm>
            <a:off x="-1" y="649517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FC6F392E-29A0-4DA3-B77F-046F0CC2E742}" type="slidenum">
              <a:rPr lang="pt-BR" sz="13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endParaRPr lang="pt-BR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rma Livre: Forma 12">
            <a:extLst>
              <a:ext uri="{FF2B5EF4-FFF2-40B4-BE49-F238E27FC236}">
                <a16:creationId xmlns:a16="http://schemas.microsoft.com/office/drawing/2014/main" id="{79C22364-0964-1373-4E08-C1646B335352}"/>
              </a:ext>
            </a:extLst>
          </p:cNvPr>
          <p:cNvSpPr/>
          <p:nvPr userDrawn="1"/>
        </p:nvSpPr>
        <p:spPr>
          <a:xfrm flipH="1">
            <a:off x="0" y="0"/>
            <a:ext cx="9000000" cy="648000"/>
          </a:xfrm>
          <a:custGeom>
            <a:avLst/>
            <a:gdLst>
              <a:gd name="connsiteX0" fmla="*/ 135552 w 3272312"/>
              <a:gd name="connsiteY0" fmla="*/ 542209 h 542209"/>
              <a:gd name="connsiteX1" fmla="*/ 3272312 w 3272312"/>
              <a:gd name="connsiteY1" fmla="*/ 542209 h 542209"/>
              <a:gd name="connsiteX2" fmla="*/ 3272312 w 3272312"/>
              <a:gd name="connsiteY2" fmla="*/ 0 h 542209"/>
              <a:gd name="connsiteX3" fmla="*/ 0 w 3272312"/>
              <a:gd name="connsiteY3" fmla="*/ 0 h 542209"/>
              <a:gd name="connsiteX4" fmla="*/ 135552 w 3272312"/>
              <a:gd name="connsiteY4" fmla="*/ 542209 h 54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2312" h="542209">
                <a:moveTo>
                  <a:pt x="135552" y="542209"/>
                </a:moveTo>
                <a:lnTo>
                  <a:pt x="3272312" y="542209"/>
                </a:lnTo>
                <a:lnTo>
                  <a:pt x="3272312" y="0"/>
                </a:lnTo>
                <a:lnTo>
                  <a:pt x="0" y="0"/>
                </a:lnTo>
                <a:lnTo>
                  <a:pt x="135552" y="542209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45081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1DD4C2EF-4A2A-E582-AA8F-254D0A822BA5}"/>
              </a:ext>
            </a:extLst>
          </p:cNvPr>
          <p:cNvSpPr/>
          <p:nvPr userDrawn="1"/>
        </p:nvSpPr>
        <p:spPr>
          <a:xfrm>
            <a:off x="0" y="6786000"/>
            <a:ext cx="10080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FA7227B-F674-3580-8E47-63F150EB06A0}"/>
              </a:ext>
            </a:extLst>
          </p:cNvPr>
          <p:cNvSpPr/>
          <p:nvPr userDrawn="1"/>
        </p:nvSpPr>
        <p:spPr>
          <a:xfrm>
            <a:off x="0" y="3107"/>
            <a:ext cx="12192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542F1AF-FFC4-EDA4-BA75-33AF93544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E00C20B-23E2-04C4-F0CA-D9B481EA7F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4403474-A29A-F6EC-DF69-31DF0EEAF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5A85A-28F9-491A-81E5-E3883609A152}" type="datetime1">
              <a:rPr lang="pt-BR" smtClean="0"/>
              <a:t>12/03/2024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9DA55B9-CF49-A09E-E002-5EA820BD1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9A9EA7-4150-A854-07DF-155C4F621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392E-29A0-4DA3-B77F-046F0CC2E742}" type="slidenum">
              <a:rPr lang="pt-BR" smtClean="0"/>
              <a:t>‹#›</a:t>
            </a:fld>
            <a:endParaRPr lang="pt-BR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7F852AFA-04A8-CF2A-EFD8-71E3C5F4608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2000"/>
            </a:blip>
            <a:stretch>
              <a:fillRect t="-13444" b="-13444"/>
            </a:stretch>
          </a:blipFill>
        </p:spPr>
        <p:txBody>
          <a:bodyPr/>
          <a:lstStyle/>
          <a:p>
            <a:endParaRPr lang="pt-BR" dirty="0"/>
          </a:p>
        </p:txBody>
      </p:sp>
      <p:pic>
        <p:nvPicPr>
          <p:cNvPr id="10" name="Picture 2" descr="C:\Users\bernardino.neto\Google Drive\Monitori\Rede\_Cartões de Visita e Logo\Logo Final\logo_vetor.jpg">
            <a:extLst>
              <a:ext uri="{FF2B5EF4-FFF2-40B4-BE49-F238E27FC236}">
                <a16:creationId xmlns:a16="http://schemas.microsoft.com/office/drawing/2014/main" id="{7009241E-1CD2-28E9-55A4-D64C5D699396}"/>
              </a:ext>
            </a:extLst>
          </p:cNvPr>
          <p:cNvPicPr/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4788" y="6409039"/>
            <a:ext cx="1620000" cy="33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ço Reservado para Número de Slide 6">
            <a:extLst>
              <a:ext uri="{FF2B5EF4-FFF2-40B4-BE49-F238E27FC236}">
                <a16:creationId xmlns:a16="http://schemas.microsoft.com/office/drawing/2014/main" id="{6319649A-4DDD-7C95-75BC-27767BEC8541}"/>
              </a:ext>
            </a:extLst>
          </p:cNvPr>
          <p:cNvSpPr txBox="1">
            <a:spLocks/>
          </p:cNvSpPr>
          <p:nvPr userDrawn="1"/>
        </p:nvSpPr>
        <p:spPr>
          <a:xfrm>
            <a:off x="-1" y="649517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FC6F392E-29A0-4DA3-B77F-046F0CC2E742}" type="slidenum">
              <a:rPr lang="pt-BR" sz="13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endParaRPr lang="pt-BR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orma Livre: Forma 11">
            <a:extLst>
              <a:ext uri="{FF2B5EF4-FFF2-40B4-BE49-F238E27FC236}">
                <a16:creationId xmlns:a16="http://schemas.microsoft.com/office/drawing/2014/main" id="{38A3C499-0B6D-D040-51E3-03BA9342359E}"/>
              </a:ext>
            </a:extLst>
          </p:cNvPr>
          <p:cNvSpPr/>
          <p:nvPr userDrawn="1"/>
        </p:nvSpPr>
        <p:spPr>
          <a:xfrm flipH="1">
            <a:off x="0" y="0"/>
            <a:ext cx="9000000" cy="648000"/>
          </a:xfrm>
          <a:custGeom>
            <a:avLst/>
            <a:gdLst>
              <a:gd name="connsiteX0" fmla="*/ 135552 w 3272312"/>
              <a:gd name="connsiteY0" fmla="*/ 542209 h 542209"/>
              <a:gd name="connsiteX1" fmla="*/ 3272312 w 3272312"/>
              <a:gd name="connsiteY1" fmla="*/ 542209 h 542209"/>
              <a:gd name="connsiteX2" fmla="*/ 3272312 w 3272312"/>
              <a:gd name="connsiteY2" fmla="*/ 0 h 542209"/>
              <a:gd name="connsiteX3" fmla="*/ 0 w 3272312"/>
              <a:gd name="connsiteY3" fmla="*/ 0 h 542209"/>
              <a:gd name="connsiteX4" fmla="*/ 135552 w 3272312"/>
              <a:gd name="connsiteY4" fmla="*/ 542209 h 54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2312" h="542209">
                <a:moveTo>
                  <a:pt x="135552" y="542209"/>
                </a:moveTo>
                <a:lnTo>
                  <a:pt x="3272312" y="542209"/>
                </a:lnTo>
                <a:lnTo>
                  <a:pt x="3272312" y="0"/>
                </a:lnTo>
                <a:lnTo>
                  <a:pt x="0" y="0"/>
                </a:lnTo>
                <a:lnTo>
                  <a:pt x="135552" y="542209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21220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B3188BB5-5707-BC34-372C-07746A0D00F3}"/>
              </a:ext>
            </a:extLst>
          </p:cNvPr>
          <p:cNvSpPr/>
          <p:nvPr userDrawn="1"/>
        </p:nvSpPr>
        <p:spPr>
          <a:xfrm>
            <a:off x="0" y="6786000"/>
            <a:ext cx="10080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9616CBA-1410-CA3A-03EE-A4C9BCD74CDA}"/>
              </a:ext>
            </a:extLst>
          </p:cNvPr>
          <p:cNvSpPr/>
          <p:nvPr userDrawn="1"/>
        </p:nvSpPr>
        <p:spPr>
          <a:xfrm>
            <a:off x="0" y="3107"/>
            <a:ext cx="12192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7486F3F-618D-72AC-9199-A19C79E2DE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E2FE638-03C5-9817-53E0-E8B3C53F91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B3F3078-F8E7-393F-E1AC-42DC9C021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FB139-155A-4CF6-80A9-043B888BD12B}" type="datetime1">
              <a:rPr lang="pt-BR" smtClean="0"/>
              <a:t>12/03/2024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89C9F54-BB82-18ED-2249-726BB2C65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4D0C981-851F-5B0C-D8E7-8C1B93FAE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F392E-29A0-4DA3-B77F-046F0CC2E742}" type="slidenum">
              <a:rPr lang="pt-BR" smtClean="0"/>
              <a:t>‹#›</a:t>
            </a:fld>
            <a:endParaRPr lang="pt-BR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683770EE-E7FC-85EF-1D53-A812B9A8A9A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2000"/>
            </a:blip>
            <a:stretch>
              <a:fillRect t="-13444" b="-13444"/>
            </a:stretch>
          </a:blipFill>
        </p:spPr>
        <p:txBody>
          <a:bodyPr/>
          <a:lstStyle/>
          <a:p>
            <a:endParaRPr lang="pt-BR" dirty="0"/>
          </a:p>
        </p:txBody>
      </p:sp>
      <p:pic>
        <p:nvPicPr>
          <p:cNvPr id="10" name="Picture 2" descr="C:\Users\bernardino.neto\Google Drive\Monitori\Rede\_Cartões de Visita e Logo\Logo Final\logo_vetor.jpg">
            <a:extLst>
              <a:ext uri="{FF2B5EF4-FFF2-40B4-BE49-F238E27FC236}">
                <a16:creationId xmlns:a16="http://schemas.microsoft.com/office/drawing/2014/main" id="{9E4EE1E0-0DAE-B61E-7B42-F5723D097C47}"/>
              </a:ext>
            </a:extLst>
          </p:cNvPr>
          <p:cNvPicPr/>
          <p:nvPr userDrawn="1"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4788" y="6409039"/>
            <a:ext cx="1620000" cy="33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ço Reservado para Número de Slide 6">
            <a:extLst>
              <a:ext uri="{FF2B5EF4-FFF2-40B4-BE49-F238E27FC236}">
                <a16:creationId xmlns:a16="http://schemas.microsoft.com/office/drawing/2014/main" id="{634CA6F8-7E1F-0FAD-6E0D-AE3A772D84B9}"/>
              </a:ext>
            </a:extLst>
          </p:cNvPr>
          <p:cNvSpPr txBox="1">
            <a:spLocks/>
          </p:cNvSpPr>
          <p:nvPr userDrawn="1"/>
        </p:nvSpPr>
        <p:spPr>
          <a:xfrm>
            <a:off x="-1" y="649517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FC6F392E-29A0-4DA3-B77F-046F0CC2E742}" type="slidenum">
              <a:rPr lang="pt-BR" sz="13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endParaRPr lang="pt-BR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orma Livre: Forma 11">
            <a:extLst>
              <a:ext uri="{FF2B5EF4-FFF2-40B4-BE49-F238E27FC236}">
                <a16:creationId xmlns:a16="http://schemas.microsoft.com/office/drawing/2014/main" id="{343C22AC-81FD-270E-59F1-32F1224F6B3B}"/>
              </a:ext>
            </a:extLst>
          </p:cNvPr>
          <p:cNvSpPr/>
          <p:nvPr userDrawn="1"/>
        </p:nvSpPr>
        <p:spPr>
          <a:xfrm flipH="1">
            <a:off x="0" y="0"/>
            <a:ext cx="9000000" cy="648000"/>
          </a:xfrm>
          <a:custGeom>
            <a:avLst/>
            <a:gdLst>
              <a:gd name="connsiteX0" fmla="*/ 135552 w 3272312"/>
              <a:gd name="connsiteY0" fmla="*/ 542209 h 542209"/>
              <a:gd name="connsiteX1" fmla="*/ 3272312 w 3272312"/>
              <a:gd name="connsiteY1" fmla="*/ 542209 h 542209"/>
              <a:gd name="connsiteX2" fmla="*/ 3272312 w 3272312"/>
              <a:gd name="connsiteY2" fmla="*/ 0 h 542209"/>
              <a:gd name="connsiteX3" fmla="*/ 0 w 3272312"/>
              <a:gd name="connsiteY3" fmla="*/ 0 h 542209"/>
              <a:gd name="connsiteX4" fmla="*/ 135552 w 3272312"/>
              <a:gd name="connsiteY4" fmla="*/ 542209 h 54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2312" h="542209">
                <a:moveTo>
                  <a:pt x="135552" y="542209"/>
                </a:moveTo>
                <a:lnTo>
                  <a:pt x="3272312" y="542209"/>
                </a:lnTo>
                <a:lnTo>
                  <a:pt x="3272312" y="0"/>
                </a:lnTo>
                <a:lnTo>
                  <a:pt x="0" y="0"/>
                </a:lnTo>
                <a:lnTo>
                  <a:pt x="135552" y="542209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42949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D32FF75-F334-8187-8D92-E81420FE0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5B4A0F4-C793-FB41-F298-F6E81EACA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03D3695-25ED-9FDB-8A15-67F49BBB0F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91DDCE-0564-4208-9DA5-A1C2DA91F15E}" type="datetime1">
              <a:rPr lang="pt-BR" smtClean="0"/>
              <a:t>12/03/2024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F44DF7B-E3D3-285C-F4F4-5F2C8ABA83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AB7212-4C27-7706-BE0E-FDD81D7F15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F392E-29A0-4DA3-B77F-046F0CC2E74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8568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AAA2554-541F-232F-B22C-E5ACB9B6DA1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2000"/>
            </a:blip>
            <a:stretch>
              <a:fillRect t="-13444" b="-13444"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55" name="Forma Livre: Forma 54">
            <a:extLst>
              <a:ext uri="{FF2B5EF4-FFF2-40B4-BE49-F238E27FC236}">
                <a16:creationId xmlns:a16="http://schemas.microsoft.com/office/drawing/2014/main" id="{D3438120-563E-93BF-448E-DB174017CE1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V="1">
            <a:off x="5448582" y="1629000"/>
            <a:ext cx="6752398" cy="3600000"/>
          </a:xfrm>
          <a:custGeom>
            <a:avLst/>
            <a:gdLst>
              <a:gd name="connsiteX0" fmla="*/ 1800000 w 6752398"/>
              <a:gd name="connsiteY0" fmla="*/ 3600000 h 3600000"/>
              <a:gd name="connsiteX1" fmla="*/ 6752398 w 6752398"/>
              <a:gd name="connsiteY1" fmla="*/ 3600000 h 3600000"/>
              <a:gd name="connsiteX2" fmla="*/ 6752398 w 6752398"/>
              <a:gd name="connsiteY2" fmla="*/ 2896590 h 3600000"/>
              <a:gd name="connsiteX3" fmla="*/ 5655808 w 6752398"/>
              <a:gd name="connsiteY3" fmla="*/ 1800000 h 3600000"/>
              <a:gd name="connsiteX4" fmla="*/ 6752398 w 6752398"/>
              <a:gd name="connsiteY4" fmla="*/ 703410 h 3600000"/>
              <a:gd name="connsiteX5" fmla="*/ 6752398 w 6752398"/>
              <a:gd name="connsiteY5" fmla="*/ 0 h 3600000"/>
              <a:gd name="connsiteX6" fmla="*/ 1800000 w 6752398"/>
              <a:gd name="connsiteY6" fmla="*/ 0 h 3600000"/>
              <a:gd name="connsiteX7" fmla="*/ 0 w 6752398"/>
              <a:gd name="connsiteY7" fmla="*/ 1800000 h 3600000"/>
              <a:gd name="connsiteX8" fmla="*/ 1800000 w 6752398"/>
              <a:gd name="connsiteY8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52398" h="3600000">
                <a:moveTo>
                  <a:pt x="1800000" y="3600000"/>
                </a:moveTo>
                <a:lnTo>
                  <a:pt x="6752398" y="3600000"/>
                </a:lnTo>
                <a:lnTo>
                  <a:pt x="6752398" y="2896590"/>
                </a:lnTo>
                <a:lnTo>
                  <a:pt x="5655808" y="1800000"/>
                </a:lnTo>
                <a:lnTo>
                  <a:pt x="6752398" y="703410"/>
                </a:lnTo>
                <a:lnTo>
                  <a:pt x="6752398" y="0"/>
                </a:lnTo>
                <a:lnTo>
                  <a:pt x="1800000" y="0"/>
                </a:lnTo>
                <a:lnTo>
                  <a:pt x="0" y="1800000"/>
                </a:lnTo>
                <a:lnTo>
                  <a:pt x="1800000" y="3600000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/>
          </a:p>
        </p:txBody>
      </p:sp>
      <p:sp>
        <p:nvSpPr>
          <p:cNvPr id="5" name="Forma Livre: Forma 4">
            <a:extLst>
              <a:ext uri="{FF2B5EF4-FFF2-40B4-BE49-F238E27FC236}">
                <a16:creationId xmlns:a16="http://schemas.microsoft.com/office/drawing/2014/main" id="{E377C0C7-7951-24FD-6716-F490EDDD8C4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63050" y="462569"/>
            <a:ext cx="6137930" cy="5932862"/>
          </a:xfrm>
          <a:custGeom>
            <a:avLst/>
            <a:gdLst>
              <a:gd name="connsiteX0" fmla="*/ 2992582 w 6137930"/>
              <a:gd name="connsiteY0" fmla="*/ 0 h 5932862"/>
              <a:gd name="connsiteX1" fmla="*/ 6137930 w 6137930"/>
              <a:gd name="connsiteY1" fmla="*/ 0 h 5932862"/>
              <a:gd name="connsiteX2" fmla="*/ 6137930 w 6137930"/>
              <a:gd name="connsiteY2" fmla="*/ 1322967 h 5932862"/>
              <a:gd name="connsiteX3" fmla="*/ 4468315 w 6137930"/>
              <a:gd name="connsiteY3" fmla="*/ 2992582 h 5932862"/>
              <a:gd name="connsiteX4" fmla="*/ 6137930 w 6137930"/>
              <a:gd name="connsiteY4" fmla="*/ 4662197 h 5932862"/>
              <a:gd name="connsiteX5" fmla="*/ 6137930 w 6137930"/>
              <a:gd name="connsiteY5" fmla="*/ 5932862 h 5932862"/>
              <a:gd name="connsiteX6" fmla="*/ 2940280 w 6137930"/>
              <a:gd name="connsiteY6" fmla="*/ 5932862 h 5932862"/>
              <a:gd name="connsiteX7" fmla="*/ 0 w 6137930"/>
              <a:gd name="connsiteY7" fmla="*/ 2992582 h 5932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7930" h="5932862">
                <a:moveTo>
                  <a:pt x="2992582" y="0"/>
                </a:moveTo>
                <a:lnTo>
                  <a:pt x="6137930" y="0"/>
                </a:lnTo>
                <a:lnTo>
                  <a:pt x="6137930" y="1322967"/>
                </a:lnTo>
                <a:lnTo>
                  <a:pt x="4468315" y="2992582"/>
                </a:lnTo>
                <a:lnTo>
                  <a:pt x="6137930" y="4662197"/>
                </a:lnTo>
                <a:lnTo>
                  <a:pt x="6137930" y="5932862"/>
                </a:lnTo>
                <a:lnTo>
                  <a:pt x="2940280" y="5932862"/>
                </a:lnTo>
                <a:lnTo>
                  <a:pt x="0" y="2992582"/>
                </a:lnTo>
                <a:close/>
              </a:path>
            </a:pathLst>
          </a:cu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pt-BR" dirty="0"/>
          </a:p>
        </p:txBody>
      </p:sp>
      <p:sp>
        <p:nvSpPr>
          <p:cNvPr id="6" name="Freeform 25">
            <a:extLst>
              <a:ext uri="{FF2B5EF4-FFF2-40B4-BE49-F238E27FC236}">
                <a16:creationId xmlns:a16="http://schemas.microsoft.com/office/drawing/2014/main" id="{738EE5AA-E94C-5D35-C789-0263AF48F7C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07407" y="1931794"/>
            <a:ext cx="3240000" cy="648000"/>
          </a:xfrm>
          <a:custGeom>
            <a:avLst/>
            <a:gdLst/>
            <a:ahLst/>
            <a:cxnLst/>
            <a:rect l="l" t="t" r="r" b="b"/>
            <a:pathLst>
              <a:path w="6712128" h="1384670">
                <a:moveTo>
                  <a:pt x="0" y="0"/>
                </a:moveTo>
                <a:lnTo>
                  <a:pt x="6712128" y="0"/>
                </a:lnTo>
                <a:lnTo>
                  <a:pt x="6712128" y="1384670"/>
                </a:lnTo>
                <a:lnTo>
                  <a:pt x="0" y="138467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5E20F132-C102-2353-7DE1-FDF7A2AADD98}"/>
              </a:ext>
            </a:extLst>
          </p:cNvPr>
          <p:cNvSpPr/>
          <p:nvPr/>
        </p:nvSpPr>
        <p:spPr>
          <a:xfrm>
            <a:off x="-4760" y="5959934"/>
            <a:ext cx="6096000" cy="542209"/>
          </a:xfrm>
          <a:custGeom>
            <a:avLst/>
            <a:gdLst>
              <a:gd name="connsiteX0" fmla="*/ 0 w 6096000"/>
              <a:gd name="connsiteY0" fmla="*/ 0 h 542209"/>
              <a:gd name="connsiteX1" fmla="*/ 6096000 w 6096000"/>
              <a:gd name="connsiteY1" fmla="*/ 0 h 542209"/>
              <a:gd name="connsiteX2" fmla="*/ 5960448 w 6096000"/>
              <a:gd name="connsiteY2" fmla="*/ 542209 h 542209"/>
              <a:gd name="connsiteX3" fmla="*/ 0 w 6096000"/>
              <a:gd name="connsiteY3" fmla="*/ 542209 h 542209"/>
              <a:gd name="connsiteX4" fmla="*/ 0 w 6096000"/>
              <a:gd name="connsiteY4" fmla="*/ 0 h 54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542209">
                <a:moveTo>
                  <a:pt x="0" y="0"/>
                </a:moveTo>
                <a:lnTo>
                  <a:pt x="6096000" y="0"/>
                </a:lnTo>
                <a:lnTo>
                  <a:pt x="5960448" y="542209"/>
                </a:lnTo>
                <a:lnTo>
                  <a:pt x="0" y="542209"/>
                </a:lnTo>
                <a:lnTo>
                  <a:pt x="0" y="0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/>
          </a:p>
        </p:txBody>
      </p:sp>
      <p:sp>
        <p:nvSpPr>
          <p:cNvPr id="68" name="TextBox 32">
            <a:extLst>
              <a:ext uri="{FF2B5EF4-FFF2-40B4-BE49-F238E27FC236}">
                <a16:creationId xmlns:a16="http://schemas.microsoft.com/office/drawing/2014/main" id="{39B67DF5-A17A-664C-CE37-E6DA7FF55D82}"/>
              </a:ext>
            </a:extLst>
          </p:cNvPr>
          <p:cNvSpPr txBox="1"/>
          <p:nvPr/>
        </p:nvSpPr>
        <p:spPr>
          <a:xfrm>
            <a:off x="965544" y="6033090"/>
            <a:ext cx="4432077" cy="3836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63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Base: Janeiro/2024</a:t>
            </a:r>
          </a:p>
        </p:txBody>
      </p:sp>
      <p:grpSp>
        <p:nvGrpSpPr>
          <p:cNvPr id="92" name="Agrupar 91">
            <a:extLst>
              <a:ext uri="{FF2B5EF4-FFF2-40B4-BE49-F238E27FC236}">
                <a16:creationId xmlns:a16="http://schemas.microsoft.com/office/drawing/2014/main" id="{61C0FA07-B0A5-2F9F-5263-09715D2DE8E2}"/>
              </a:ext>
            </a:extLst>
          </p:cNvPr>
          <p:cNvGrpSpPr/>
          <p:nvPr/>
        </p:nvGrpSpPr>
        <p:grpSpPr>
          <a:xfrm>
            <a:off x="563407" y="6100893"/>
            <a:ext cx="288000" cy="288000"/>
            <a:chOff x="563407" y="6100893"/>
            <a:chExt cx="288000" cy="288000"/>
          </a:xfrm>
        </p:grpSpPr>
        <p:sp>
          <p:nvSpPr>
            <p:cNvPr id="69" name="Elipse 68">
              <a:extLst>
                <a:ext uri="{FF2B5EF4-FFF2-40B4-BE49-F238E27FC236}">
                  <a16:creationId xmlns:a16="http://schemas.microsoft.com/office/drawing/2014/main" id="{3F1C4920-FC00-ACE9-A229-F23AE18D44DE}"/>
                </a:ext>
              </a:extLst>
            </p:cNvPr>
            <p:cNvSpPr/>
            <p:nvPr/>
          </p:nvSpPr>
          <p:spPr>
            <a:xfrm>
              <a:off x="563407" y="6100893"/>
              <a:ext cx="288000" cy="28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67" name="Gráfico 66" descr="Calendário mensal com preenchimento sólido">
              <a:extLst>
                <a:ext uri="{FF2B5EF4-FFF2-40B4-BE49-F238E27FC236}">
                  <a16:creationId xmlns:a16="http://schemas.microsoft.com/office/drawing/2014/main" id="{E8797851-B38A-66C6-059C-6A5F30D43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90407" y="6127893"/>
              <a:ext cx="234000" cy="234000"/>
            </a:xfrm>
            <a:prstGeom prst="rect">
              <a:avLst/>
            </a:prstGeom>
          </p:spPr>
        </p:pic>
      </p:grp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8B4DD8D-CF17-0CAF-D0F1-F8E267ABADA5}"/>
              </a:ext>
            </a:extLst>
          </p:cNvPr>
          <p:cNvCxnSpPr>
            <a:cxnSpLocks/>
          </p:cNvCxnSpPr>
          <p:nvPr/>
        </p:nvCxnSpPr>
        <p:spPr>
          <a:xfrm>
            <a:off x="563407" y="4319604"/>
            <a:ext cx="497408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32">
            <a:extLst>
              <a:ext uri="{FF2B5EF4-FFF2-40B4-BE49-F238E27FC236}">
                <a16:creationId xmlns:a16="http://schemas.microsoft.com/office/drawing/2014/main" id="{20D0F4EC-9377-DA98-9EAD-FFB114E87023}"/>
              </a:ext>
            </a:extLst>
          </p:cNvPr>
          <p:cNvSpPr txBox="1"/>
          <p:nvPr/>
        </p:nvSpPr>
        <p:spPr>
          <a:xfrm>
            <a:off x="570173" y="4501178"/>
            <a:ext cx="6497766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Monitoramento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Recebíveis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ct val="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JL Hotel</a:t>
            </a:r>
          </a:p>
          <a:p>
            <a:pPr>
              <a:spcBef>
                <a:spcPct val="0"/>
              </a:spcBef>
            </a:pP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Realizado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em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: 12/03/2024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Forma Livre: Forma 48">
            <a:extLst>
              <a:ext uri="{FF2B5EF4-FFF2-40B4-BE49-F238E27FC236}">
                <a16:creationId xmlns:a16="http://schemas.microsoft.com/office/drawing/2014/main" id="{48AB0B14-AA17-6B38-A330-E74A1A3012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V="1">
            <a:off x="8931295" y="0"/>
            <a:ext cx="3272312" cy="542209"/>
          </a:xfrm>
          <a:custGeom>
            <a:avLst/>
            <a:gdLst>
              <a:gd name="connsiteX0" fmla="*/ 0 w 3272312"/>
              <a:gd name="connsiteY0" fmla="*/ 542209 h 542209"/>
              <a:gd name="connsiteX1" fmla="*/ 3272312 w 3272312"/>
              <a:gd name="connsiteY1" fmla="*/ 542209 h 542209"/>
              <a:gd name="connsiteX2" fmla="*/ 3272312 w 3272312"/>
              <a:gd name="connsiteY2" fmla="*/ 0 h 542209"/>
              <a:gd name="connsiteX3" fmla="*/ 135552 w 3272312"/>
              <a:gd name="connsiteY3" fmla="*/ 0 h 542209"/>
              <a:gd name="connsiteX4" fmla="*/ 0 w 3272312"/>
              <a:gd name="connsiteY4" fmla="*/ 542209 h 54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2312" h="542209">
                <a:moveTo>
                  <a:pt x="0" y="542209"/>
                </a:moveTo>
                <a:lnTo>
                  <a:pt x="3272312" y="542209"/>
                </a:lnTo>
                <a:lnTo>
                  <a:pt x="3272312" y="0"/>
                </a:lnTo>
                <a:lnTo>
                  <a:pt x="135552" y="0"/>
                </a:lnTo>
                <a:lnTo>
                  <a:pt x="0" y="542209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/>
          </a:p>
        </p:txBody>
      </p:sp>
      <p:sp>
        <p:nvSpPr>
          <p:cNvPr id="52" name="Forma Livre: Forma 51">
            <a:extLst>
              <a:ext uri="{FF2B5EF4-FFF2-40B4-BE49-F238E27FC236}">
                <a16:creationId xmlns:a16="http://schemas.microsoft.com/office/drawing/2014/main" id="{3FF31057-6CEA-DAC6-6916-4888D40ED4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V="1">
            <a:off x="8931954" y="6315791"/>
            <a:ext cx="3272312" cy="542209"/>
          </a:xfrm>
          <a:custGeom>
            <a:avLst/>
            <a:gdLst>
              <a:gd name="connsiteX0" fmla="*/ 135552 w 3272312"/>
              <a:gd name="connsiteY0" fmla="*/ 542209 h 542209"/>
              <a:gd name="connsiteX1" fmla="*/ 3272312 w 3272312"/>
              <a:gd name="connsiteY1" fmla="*/ 542209 h 542209"/>
              <a:gd name="connsiteX2" fmla="*/ 3272312 w 3272312"/>
              <a:gd name="connsiteY2" fmla="*/ 0 h 542209"/>
              <a:gd name="connsiteX3" fmla="*/ 0 w 3272312"/>
              <a:gd name="connsiteY3" fmla="*/ 0 h 542209"/>
              <a:gd name="connsiteX4" fmla="*/ 135552 w 3272312"/>
              <a:gd name="connsiteY4" fmla="*/ 542209 h 54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2312" h="542209">
                <a:moveTo>
                  <a:pt x="135552" y="542209"/>
                </a:moveTo>
                <a:lnTo>
                  <a:pt x="3272312" y="542209"/>
                </a:lnTo>
                <a:lnTo>
                  <a:pt x="3272312" y="0"/>
                </a:lnTo>
                <a:lnTo>
                  <a:pt x="0" y="0"/>
                </a:lnTo>
                <a:lnTo>
                  <a:pt x="135552" y="542209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3394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BEF05E5-39FB-CAF3-81ED-E288677D6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6495173"/>
            <a:ext cx="2743200" cy="365125"/>
          </a:xfrm>
        </p:spPr>
        <p:txBody>
          <a:bodyPr vert="horz" lIns="91440" tIns="45720" rIns="91440" bIns="45720" rtlCol="0" anchor="ctr"/>
          <a:lstStyle/>
          <a:p>
            <a:pPr algn="l"/>
            <a:fld id="{FC6F392E-29A0-4DA3-B77F-046F0CC2E742}" type="slidenum">
              <a:rPr lang="pt-BR" sz="13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2</a:t>
            </a:fld>
            <a:endParaRPr lang="pt-BR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965D14F5-D098-018A-E6E0-5F0FD16147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0079171"/>
              </p:ext>
            </p:extLst>
          </p:nvPr>
        </p:nvGraphicFramePr>
        <p:xfrm>
          <a:off x="1100920" y="1255032"/>
          <a:ext cx="9990160" cy="47406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016CD4C0-05EB-ED76-3600-5BB135DC1916}"/>
              </a:ext>
            </a:extLst>
          </p:cNvPr>
          <p:cNvSpPr txBox="1"/>
          <p:nvPr/>
        </p:nvSpPr>
        <p:spPr>
          <a:xfrm>
            <a:off x="215671" y="63997"/>
            <a:ext cx="267496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Índice</a:t>
            </a:r>
          </a:p>
        </p:txBody>
      </p:sp>
    </p:spTree>
    <p:extLst>
      <p:ext uri="{BB962C8B-B14F-4D97-AF65-F5344CB8AC3E}">
        <p14:creationId xmlns:p14="http://schemas.microsoft.com/office/powerpoint/2010/main" val="760379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E05722D6-FFE7-D158-C168-B69039814242}"/>
              </a:ext>
            </a:extLst>
          </p:cNvPr>
          <p:cNvSpPr/>
          <p:nvPr/>
        </p:nvSpPr>
        <p:spPr>
          <a:xfrm>
            <a:off x="0" y="6786000"/>
            <a:ext cx="10080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A8B3920-5AA1-8AF7-2BA9-6A01B2F245E4}"/>
              </a:ext>
            </a:extLst>
          </p:cNvPr>
          <p:cNvSpPr txBox="1"/>
          <p:nvPr/>
        </p:nvSpPr>
        <p:spPr>
          <a:xfrm>
            <a:off x="256652" y="62479"/>
            <a:ext cx="595282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 – Resumo do Empreendimento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0413B3A-0F36-9F07-CB73-5D25BE89FB56}"/>
              </a:ext>
            </a:extLst>
          </p:cNvPr>
          <p:cNvGrpSpPr/>
          <p:nvPr/>
        </p:nvGrpSpPr>
        <p:grpSpPr>
          <a:xfrm>
            <a:off x="871252" y="1145625"/>
            <a:ext cx="4185941" cy="4958637"/>
            <a:chOff x="852590" y="949682"/>
            <a:chExt cx="4185941" cy="495863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1D6E602-2643-CE14-022B-3D5D2194AB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52590" y="949682"/>
              <a:ext cx="4185941" cy="495863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ADC9244-374B-320F-DE4F-C909BF2751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73498" y="5243932"/>
              <a:ext cx="1737511" cy="624894"/>
            </a:xfrm>
            <a:prstGeom prst="rect">
              <a:avLst/>
            </a:prstGeom>
          </p:spPr>
        </p:pic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62FA5D81-E9D8-0558-41D2-7685B328D7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0748" y="1145625"/>
            <a:ext cx="5580000" cy="332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774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86F15-F283-8435-8387-25A91C23B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518FAD03-C568-D184-23CF-9F6A27524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174" y="1814791"/>
            <a:ext cx="8640000" cy="373719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C8F6642-5837-1763-DE17-A381EBF18B52}"/>
              </a:ext>
            </a:extLst>
          </p:cNvPr>
          <p:cNvSpPr txBox="1"/>
          <p:nvPr/>
        </p:nvSpPr>
        <p:spPr>
          <a:xfrm>
            <a:off x="259302" y="59187"/>
            <a:ext cx="767004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– Conciliação Extratos Bancários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E95C46C-893D-E171-F1C7-08712AC36CB7}"/>
              </a:ext>
            </a:extLst>
          </p:cNvPr>
          <p:cNvSpPr txBox="1"/>
          <p:nvPr/>
        </p:nvSpPr>
        <p:spPr>
          <a:xfrm>
            <a:off x="485458" y="792772"/>
            <a:ext cx="8869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1 – Extratos Bancários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6A0E9AC-DA7B-75F8-2CDF-15DFDFC1BA5E}"/>
              </a:ext>
            </a:extLst>
          </p:cNvPr>
          <p:cNvSpPr/>
          <p:nvPr/>
        </p:nvSpPr>
        <p:spPr>
          <a:xfrm>
            <a:off x="0" y="6786000"/>
            <a:ext cx="10080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2" name="Espaço Reservado para Número de Slide 6">
            <a:extLst>
              <a:ext uri="{FF2B5EF4-FFF2-40B4-BE49-F238E27FC236}">
                <a16:creationId xmlns:a16="http://schemas.microsoft.com/office/drawing/2014/main" id="{BCD75B6A-BE84-7CB5-CAB3-8BD98EADB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6495173"/>
            <a:ext cx="2743200" cy="365125"/>
          </a:xfrm>
        </p:spPr>
        <p:txBody>
          <a:bodyPr vert="horz" lIns="91440" tIns="45720" rIns="91440" bIns="45720" rtlCol="0" anchor="ctr"/>
          <a:lstStyle/>
          <a:p>
            <a:pPr algn="l"/>
            <a:fld id="{FC6F392E-29A0-4DA3-B77F-046F0CC2E742}" type="slidenum">
              <a:rPr lang="pt-BR" sz="13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4</a:t>
            </a:fld>
            <a:endParaRPr lang="pt-BR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392A56F8-81FE-71DA-1C81-96EBCCC9EF1C}"/>
              </a:ext>
            </a:extLst>
          </p:cNvPr>
          <p:cNvSpPr txBox="1"/>
          <p:nvPr/>
        </p:nvSpPr>
        <p:spPr>
          <a:xfrm>
            <a:off x="412189" y="1306018"/>
            <a:ext cx="7412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b="1" dirty="0">
                <a:latin typeface="Arial" panose="020B0604020202020204" pitchFamily="34" charset="0"/>
                <a:cs typeface="Arial" panose="020B0604020202020204" pitchFamily="34" charset="0"/>
              </a:rPr>
              <a:t>Conciliação dos Extratos em Dez/23 &amp; Jan/24:</a:t>
            </a:r>
          </a:p>
        </p:txBody>
      </p:sp>
    </p:spTree>
    <p:extLst>
      <p:ext uri="{BB962C8B-B14F-4D97-AF65-F5344CB8AC3E}">
        <p14:creationId xmlns:p14="http://schemas.microsoft.com/office/powerpoint/2010/main" val="3618910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1656D84-E234-24C1-AFF2-8B49C5B30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1AB8355-261A-9DF1-57F2-C58320FB27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266" y="1813407"/>
            <a:ext cx="4320000" cy="360441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820709F-52C4-B045-53C9-2E4F876F99B2}"/>
              </a:ext>
            </a:extLst>
          </p:cNvPr>
          <p:cNvSpPr txBox="1"/>
          <p:nvPr/>
        </p:nvSpPr>
        <p:spPr>
          <a:xfrm>
            <a:off x="259302" y="59187"/>
            <a:ext cx="767004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– Conciliação Extratos Bancários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9F8E9B7-F3FF-56CF-34A4-CFF0EDC5AA1D}"/>
              </a:ext>
            </a:extLst>
          </p:cNvPr>
          <p:cNvSpPr txBox="1"/>
          <p:nvPr/>
        </p:nvSpPr>
        <p:spPr>
          <a:xfrm>
            <a:off x="433118" y="1268760"/>
            <a:ext cx="73910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b="1" dirty="0">
                <a:latin typeface="Arial" panose="020B0604020202020204" pitchFamily="34" charset="0"/>
                <a:cs typeface="Arial" panose="020B0604020202020204" pitchFamily="34" charset="0"/>
              </a:rPr>
              <a:t>Conciliação dos Extratos das contas do PS de Jan/24: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5A9C844-ECEE-66FB-A90A-58CB3E336694}"/>
              </a:ext>
            </a:extLst>
          </p:cNvPr>
          <p:cNvSpPr txBox="1"/>
          <p:nvPr/>
        </p:nvSpPr>
        <p:spPr>
          <a:xfrm>
            <a:off x="412189" y="899428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4.2 – Extratos Bancários do PS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8E81BE2-54B9-9EC8-45EE-8C0696393970}"/>
              </a:ext>
            </a:extLst>
          </p:cNvPr>
          <p:cNvSpPr/>
          <p:nvPr/>
        </p:nvSpPr>
        <p:spPr>
          <a:xfrm rot="20376890">
            <a:off x="2454642" y="2167751"/>
            <a:ext cx="7343192" cy="205878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500" dirty="0">
                <a:solidFill>
                  <a:srgbClr val="FF0000"/>
                </a:solidFill>
                <a:highlight>
                  <a:srgbClr val="FFFF00"/>
                </a:highlight>
              </a:rPr>
              <a:t>ATUALIZAR</a:t>
            </a:r>
          </a:p>
        </p:txBody>
      </p:sp>
    </p:spTree>
    <p:extLst>
      <p:ext uri="{BB962C8B-B14F-4D97-AF65-F5344CB8AC3E}">
        <p14:creationId xmlns:p14="http://schemas.microsoft.com/office/powerpoint/2010/main" val="3312289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7DD2F191-DF82-B240-B25F-6D6CC1012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716" y="1494050"/>
            <a:ext cx="4329202" cy="516384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FB711A5-C7FD-7B28-AFF3-D30744CEA480}"/>
              </a:ext>
            </a:extLst>
          </p:cNvPr>
          <p:cNvSpPr txBox="1"/>
          <p:nvPr/>
        </p:nvSpPr>
        <p:spPr>
          <a:xfrm>
            <a:off x="259302" y="59187"/>
            <a:ext cx="767004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– NOI (Regime Competência)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785C556B-8D2F-3615-A9A1-7D94084DA2B0}"/>
              </a:ext>
            </a:extLst>
          </p:cNvPr>
          <p:cNvSpPr txBox="1"/>
          <p:nvPr/>
        </p:nvSpPr>
        <p:spPr>
          <a:xfrm>
            <a:off x="412189" y="1230498"/>
            <a:ext cx="7412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b="1" dirty="0">
                <a:latin typeface="Arial" panose="020B0604020202020204" pitchFamily="34" charset="0"/>
                <a:cs typeface="Arial" panose="020B0604020202020204" pitchFamily="34" charset="0"/>
              </a:rPr>
              <a:t>NOI (Regime Competência) Informado pelo Hotel: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FEA71CD-9B56-15C2-D516-950FFE86FA87}"/>
              </a:ext>
            </a:extLst>
          </p:cNvPr>
          <p:cNvSpPr txBox="1"/>
          <p:nvPr/>
        </p:nvSpPr>
        <p:spPr>
          <a:xfrm>
            <a:off x="412189" y="899428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2.1 – NOI (Regime Competência)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6434FE-4AFE-FBF9-A4AD-5DB6F82B5CAE}"/>
              </a:ext>
            </a:extLst>
          </p:cNvPr>
          <p:cNvSpPr txBox="1"/>
          <p:nvPr/>
        </p:nvSpPr>
        <p:spPr>
          <a:xfrm>
            <a:off x="6400798" y="1688841"/>
            <a:ext cx="52158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/>
              <a:t>Fonte: Boletim do Investidor;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B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/>
              <a:t>Relatório do Hotel  segue regime de Competência .</a:t>
            </a:r>
          </a:p>
        </p:txBody>
      </p:sp>
    </p:spTree>
    <p:extLst>
      <p:ext uri="{BB962C8B-B14F-4D97-AF65-F5344CB8AC3E}">
        <p14:creationId xmlns:p14="http://schemas.microsoft.com/office/powerpoint/2010/main" val="3141885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B100E-8B1C-9F49-61BB-8E61E2D2A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1057AB3F-3946-83EA-5CF7-3E5B9A42F724}"/>
              </a:ext>
            </a:extLst>
          </p:cNvPr>
          <p:cNvSpPr txBox="1"/>
          <p:nvPr/>
        </p:nvSpPr>
        <p:spPr>
          <a:xfrm>
            <a:off x="259302" y="59187"/>
            <a:ext cx="767004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– NOI (Regime Caixa)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CB8C474-1293-B0CD-1B2E-CB6E23C4674C}"/>
              </a:ext>
            </a:extLst>
          </p:cNvPr>
          <p:cNvSpPr txBox="1"/>
          <p:nvPr/>
        </p:nvSpPr>
        <p:spPr>
          <a:xfrm>
            <a:off x="412189" y="899428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2.2 – NOI (Regime Caixa)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A961D40-D4F4-EDDD-6A2B-1FF00F2C10B7}"/>
              </a:ext>
            </a:extLst>
          </p:cNvPr>
          <p:cNvSpPr txBox="1"/>
          <p:nvPr/>
        </p:nvSpPr>
        <p:spPr>
          <a:xfrm>
            <a:off x="412189" y="1351801"/>
            <a:ext cx="7412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b="1" dirty="0">
                <a:latin typeface="Arial" panose="020B0604020202020204" pitchFamily="34" charset="0"/>
                <a:cs typeface="Arial" panose="020B0604020202020204" pitchFamily="34" charset="0"/>
              </a:rPr>
              <a:t>NOI (Regime Caixa) apurado conforme extratos bancários e relatório de conciliação: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1050D9-EBB4-3782-7A9A-C266FA1A12F4}"/>
              </a:ext>
            </a:extLst>
          </p:cNvPr>
          <p:cNvSpPr txBox="1"/>
          <p:nvPr/>
        </p:nvSpPr>
        <p:spPr>
          <a:xfrm>
            <a:off x="7929348" y="1711841"/>
            <a:ext cx="5215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/>
              <a:t>Dados baseados nos extratos bancários.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1E2A70-1316-AA74-7DDE-A2F13E343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633" y="1665359"/>
            <a:ext cx="7322968" cy="4026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255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5A4C0-30B7-DFC9-2DC3-D561287EB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C60699E-B96E-B5C1-01CD-EB8677557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999" y="1933178"/>
            <a:ext cx="10800000" cy="132571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834A0CB-2EEE-5C1B-BDDB-5E6C08321622}"/>
              </a:ext>
            </a:extLst>
          </p:cNvPr>
          <p:cNvSpPr txBox="1"/>
          <p:nvPr/>
        </p:nvSpPr>
        <p:spPr>
          <a:xfrm>
            <a:off x="259302" y="59187"/>
            <a:ext cx="767004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– NOI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AB3B089-0BD4-00F4-F2BD-059835952ABC}"/>
              </a:ext>
            </a:extLst>
          </p:cNvPr>
          <p:cNvSpPr/>
          <p:nvPr/>
        </p:nvSpPr>
        <p:spPr>
          <a:xfrm>
            <a:off x="0" y="6786000"/>
            <a:ext cx="10080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4F2D1F9-2F9A-9C8E-EFA5-91E3384EF1C8}"/>
              </a:ext>
            </a:extLst>
          </p:cNvPr>
          <p:cNvSpPr txBox="1"/>
          <p:nvPr/>
        </p:nvSpPr>
        <p:spPr>
          <a:xfrm>
            <a:off x="412189" y="899428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2.3 – NOI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EE06E5D-36A4-5F1B-1901-AA9AD6BF3C69}"/>
              </a:ext>
            </a:extLst>
          </p:cNvPr>
          <p:cNvSpPr txBox="1"/>
          <p:nvPr/>
        </p:nvSpPr>
        <p:spPr>
          <a:xfrm>
            <a:off x="412189" y="1306018"/>
            <a:ext cx="7412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b="1" dirty="0">
                <a:latin typeface="Arial" panose="020B0604020202020204" pitchFamily="34" charset="0"/>
                <a:cs typeface="Arial" panose="020B0604020202020204" pitchFamily="34" charset="0"/>
              </a:rPr>
              <a:t>Comparativo NOI informado </a:t>
            </a:r>
            <a:r>
              <a:rPr lang="pt-B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r>
              <a:rPr lang="pt-BR" sz="1200" b="1" dirty="0">
                <a:latin typeface="Arial" panose="020B0604020202020204" pitchFamily="34" charset="0"/>
                <a:cs typeface="Arial" panose="020B0604020202020204" pitchFamily="34" charset="0"/>
              </a:rPr>
              <a:t> NOI apurado, período de Dez/23 &amp; Jan/24 :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8BBACAD-203A-DA30-71A1-6C371450D117}"/>
              </a:ext>
            </a:extLst>
          </p:cNvPr>
          <p:cNvSpPr txBox="1"/>
          <p:nvPr/>
        </p:nvSpPr>
        <p:spPr>
          <a:xfrm>
            <a:off x="926484" y="3275111"/>
            <a:ext cx="8482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400" i="1" dirty="0">
                <a:latin typeface="Arial" panose="020B0604020202020204" pitchFamily="34" charset="0"/>
                <a:cs typeface="Arial" panose="020B0604020202020204" pitchFamily="34" charset="0"/>
              </a:rPr>
              <a:t>Comentários no próximo slide</a:t>
            </a:r>
          </a:p>
        </p:txBody>
      </p:sp>
    </p:spTree>
    <p:extLst>
      <p:ext uri="{BB962C8B-B14F-4D97-AF65-F5344CB8AC3E}">
        <p14:creationId xmlns:p14="http://schemas.microsoft.com/office/powerpoint/2010/main" val="725708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34460-D56E-02FD-155E-51FBC3D52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D3556BA1-6C11-E084-6820-6E7B1945E160}"/>
              </a:ext>
            </a:extLst>
          </p:cNvPr>
          <p:cNvSpPr txBox="1"/>
          <p:nvPr/>
        </p:nvSpPr>
        <p:spPr>
          <a:xfrm>
            <a:off x="259302" y="59187"/>
            <a:ext cx="767004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– NOI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BB1BC48F-918D-8C06-E92E-2FED4C243F40}"/>
              </a:ext>
            </a:extLst>
          </p:cNvPr>
          <p:cNvSpPr txBox="1"/>
          <p:nvPr/>
        </p:nvSpPr>
        <p:spPr>
          <a:xfrm>
            <a:off x="412189" y="899428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2.3.1 – NOI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62EE6B-F458-EC8A-925B-9AA0A0F75539}"/>
              </a:ext>
            </a:extLst>
          </p:cNvPr>
          <p:cNvSpPr txBox="1"/>
          <p:nvPr/>
        </p:nvSpPr>
        <p:spPr>
          <a:xfrm>
            <a:off x="412189" y="1306018"/>
            <a:ext cx="7412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b="1" dirty="0">
                <a:latin typeface="Arial" panose="020B0604020202020204" pitchFamily="34" charset="0"/>
                <a:cs typeface="Arial" panose="020B0604020202020204" pitchFamily="34" charset="0"/>
              </a:rPr>
              <a:t>Comparativo NOI informado vs. NOI apurado, período de Dez/23 &amp; Jan/24 :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9724FD9-17CC-BDE2-FBCF-1E278D2C7594}"/>
              </a:ext>
            </a:extLst>
          </p:cNvPr>
          <p:cNvSpPr txBox="1"/>
          <p:nvPr/>
        </p:nvSpPr>
        <p:spPr>
          <a:xfrm>
            <a:off x="412188" y="1900626"/>
            <a:ext cx="1137244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arenR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De acordo com operador do Hotel, a informação reportada no Boletim do Investidor é o EBITDA (segue, portanto regime competência). O  valor do “NOI” apurado pela </a:t>
            </a: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Monitori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é calculado por regime caixa e terá divergências de resultado.</a:t>
            </a:r>
          </a:p>
          <a:p>
            <a:pPr marL="342900" indent="-342900" algn="just">
              <a:buFont typeface="+mj-lt"/>
              <a:buAutoNum type="arabicParenR"/>
            </a:pP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+mj-lt"/>
              <a:buAutoNum type="arabicParenR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Para conciliação com extratos bancários, foi utilizado como base o </a:t>
            </a:r>
            <a:r>
              <a:rPr lang="pt-BR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Relatório Razão Contábil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buFont typeface="+mj-lt"/>
              <a:buAutoNum type="arabicParenR"/>
            </a:pP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750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9DA31-8BB0-FC6B-906A-5B91C8FD9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75FE7EB8-42C7-333E-A737-254FE511ED95}"/>
              </a:ext>
            </a:extLst>
          </p:cNvPr>
          <p:cNvSpPr txBox="1"/>
          <p:nvPr/>
        </p:nvSpPr>
        <p:spPr>
          <a:xfrm>
            <a:off x="259302" y="59187"/>
            <a:ext cx="767004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– Razão de Garantia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8B6744F-9A20-4D3A-CD96-5B1C14664ED4}"/>
              </a:ext>
            </a:extLst>
          </p:cNvPr>
          <p:cNvSpPr txBox="1"/>
          <p:nvPr/>
        </p:nvSpPr>
        <p:spPr>
          <a:xfrm>
            <a:off x="412189" y="899428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3.1 – Razão Mínima de Garantia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8DBAAA02-475A-9BB9-0546-E792B593AA4E}"/>
              </a:ext>
            </a:extLst>
          </p:cNvPr>
          <p:cNvGrpSpPr/>
          <p:nvPr/>
        </p:nvGrpSpPr>
        <p:grpSpPr>
          <a:xfrm>
            <a:off x="3036000" y="1268760"/>
            <a:ext cx="6480000" cy="5040000"/>
            <a:chOff x="858981" y="1277459"/>
            <a:chExt cx="5630400" cy="4633609"/>
          </a:xfrm>
        </p:grpSpPr>
        <p:pic>
          <p:nvPicPr>
            <p:cNvPr id="2" name="Imagem 1">
              <a:extLst>
                <a:ext uri="{FF2B5EF4-FFF2-40B4-BE49-F238E27FC236}">
                  <a16:creationId xmlns:a16="http://schemas.microsoft.com/office/drawing/2014/main" id="{6A33D844-EF67-F35A-B96B-7E356BDD0E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58981" y="1277459"/>
              <a:ext cx="5629656" cy="3771900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D2F2EC4F-D11B-6292-4BAD-9CC1D11E03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8981" y="5049359"/>
              <a:ext cx="5630400" cy="8617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6407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9DA31-8BB0-FC6B-906A-5B91C8FD9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3C0354D-C8B1-FB39-AFED-8B0C184FF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815" y="1766907"/>
            <a:ext cx="5760000" cy="151311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5FE7EB8-42C7-333E-A737-254FE511ED95}"/>
              </a:ext>
            </a:extLst>
          </p:cNvPr>
          <p:cNvSpPr txBox="1"/>
          <p:nvPr/>
        </p:nvSpPr>
        <p:spPr>
          <a:xfrm>
            <a:off x="259302" y="59187"/>
            <a:ext cx="767004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– Razão de Garantia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8B6744F-9A20-4D3A-CD96-5B1C14664ED4}"/>
              </a:ext>
            </a:extLst>
          </p:cNvPr>
          <p:cNvSpPr txBox="1"/>
          <p:nvPr/>
        </p:nvSpPr>
        <p:spPr>
          <a:xfrm>
            <a:off x="412189" y="899428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3.2 – Razão Mínima de Garantia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057648D-E869-015B-0124-A46F596796F9}"/>
              </a:ext>
            </a:extLst>
          </p:cNvPr>
          <p:cNvSpPr txBox="1"/>
          <p:nvPr/>
        </p:nvSpPr>
        <p:spPr>
          <a:xfrm>
            <a:off x="677227" y="3882006"/>
            <a:ext cx="1072506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Observações:</a:t>
            </a:r>
          </a:p>
          <a:p>
            <a:pPr algn="just"/>
            <a:endParaRPr lang="pt-BR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(i)  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Saldo Devedor: Pendente validação. Foi considerado aqui o valor integral da operação</a:t>
            </a:r>
          </a:p>
          <a:p>
            <a:pPr algn="just"/>
            <a:r>
              <a:rPr lang="pt-B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r>
              <a:rPr lang="pt-B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Laudo de Avaliação do Imóvel: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O Laudo foi realizado pela empresa Compor Arquitetura e Construções LTDA em 16/06/2023</a:t>
            </a:r>
            <a:endParaRPr lang="pt-BR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906C9D1-7B4B-0F90-E326-2393F691104D}"/>
              </a:ext>
            </a:extLst>
          </p:cNvPr>
          <p:cNvSpPr txBox="1"/>
          <p:nvPr/>
        </p:nvSpPr>
        <p:spPr>
          <a:xfrm>
            <a:off x="623154" y="2796105"/>
            <a:ext cx="4218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r>
              <a:rPr lang="pt-BR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pt-BR" sz="1200" dirty="0"/>
          </a:p>
        </p:txBody>
      </p:sp>
      <p:sp>
        <p:nvSpPr>
          <p:cNvPr id="3" name="CaixaDeTexto 8">
            <a:extLst>
              <a:ext uri="{FF2B5EF4-FFF2-40B4-BE49-F238E27FC236}">
                <a16:creationId xmlns:a16="http://schemas.microsoft.com/office/drawing/2014/main" id="{F8F7752F-B735-37EF-A8AC-5DE0B2B8019F}"/>
              </a:ext>
            </a:extLst>
          </p:cNvPr>
          <p:cNvSpPr txBox="1"/>
          <p:nvPr/>
        </p:nvSpPr>
        <p:spPr>
          <a:xfrm>
            <a:off x="626264" y="2276701"/>
            <a:ext cx="336917" cy="3351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(i) 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18665721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9B45B2BF284434695B2B9ACE2A1D32C" ma:contentTypeVersion="12" ma:contentTypeDescription="Crie um novo documento." ma:contentTypeScope="" ma:versionID="6bdda6903dcc39fa09c162dcd111662d">
  <xsd:schema xmlns:xsd="http://www.w3.org/2001/XMLSchema" xmlns:xs="http://www.w3.org/2001/XMLSchema" xmlns:p="http://schemas.microsoft.com/office/2006/metadata/properties" xmlns:ns2="1267b7e0-6884-4651-95b6-c6db0bba5104" xmlns:ns3="c72cd6db-9ba2-4d4a-a5d7-00171beca223" targetNamespace="http://schemas.microsoft.com/office/2006/metadata/properties" ma:root="true" ma:fieldsID="e91b2ba49d3bf4c06ef3acb43ce9dd0d" ns2:_="" ns3:_="">
    <xsd:import namespace="1267b7e0-6884-4651-95b6-c6db0bba5104"/>
    <xsd:import namespace="c72cd6db-9ba2-4d4a-a5d7-00171beca22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67b7e0-6884-4651-95b6-c6db0bba51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Marcações de imagem" ma:readOnly="false" ma:fieldId="{5cf76f15-5ced-4ddc-b409-7134ff3c332f}" ma:taxonomyMulti="true" ma:sspId="7869815c-aedc-4668-9a95-7496d99135b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2cd6db-9ba2-4d4a-a5d7-00171beca22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af3a715-0843-4e0b-9214-9f34ce808c1d}" ma:internalName="TaxCatchAll" ma:showField="CatchAllData" ma:web="c72cd6db-9ba2-4d4a-a5d7-00171beca22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72cd6db-9ba2-4d4a-a5d7-00171beca223" xsi:nil="true"/>
    <lcf76f155ced4ddcb4097134ff3c332f xmlns="1267b7e0-6884-4651-95b6-c6db0bba510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A48A5E8-1701-4394-AE00-2EDC8F778E27}"/>
</file>

<file path=customXml/itemProps2.xml><?xml version="1.0" encoding="utf-8"?>
<ds:datastoreItem xmlns:ds="http://schemas.openxmlformats.org/officeDocument/2006/customXml" ds:itemID="{549BFBD8-C82C-4BE5-A0AD-8E8422AA9C9C}"/>
</file>

<file path=customXml/itemProps3.xml><?xml version="1.0" encoding="utf-8"?>
<ds:datastoreItem xmlns:ds="http://schemas.openxmlformats.org/officeDocument/2006/customXml" ds:itemID="{CB6586B0-5FA4-42A2-8026-8CD63552D64B}"/>
</file>

<file path=docProps/app.xml><?xml version="1.0" encoding="utf-8"?>
<Properties xmlns="http://schemas.openxmlformats.org/officeDocument/2006/extended-properties" xmlns:vt="http://schemas.openxmlformats.org/officeDocument/2006/docPropsVTypes">
  <TotalTime>970</TotalTime>
  <Words>336</Words>
  <Application>Microsoft Office PowerPoint</Application>
  <PresentationFormat>Widescreen</PresentationFormat>
  <Paragraphs>50</Paragraphs>
  <Slides>11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Keyla Jesus</dc:creator>
  <cp:lastModifiedBy>Alexandre Barreto</cp:lastModifiedBy>
  <cp:revision>96</cp:revision>
  <dcterms:created xsi:type="dcterms:W3CDTF">2023-10-13T04:20:48Z</dcterms:created>
  <dcterms:modified xsi:type="dcterms:W3CDTF">2024-03-12T20:37:00Z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0x01010079B45B2BF284434695B2B9ACE2A1D32C</vt:lpwstr>
  </property>
</Properties>
</file>