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2" r:id="rId2"/>
    <p:sldId id="285" r:id="rId3"/>
    <p:sldId id="266" r:id="rId4"/>
    <p:sldId id="286" r:id="rId5"/>
    <p:sldId id="271" r:id="rId6"/>
    <p:sldId id="287" r:id="rId7"/>
    <p:sldId id="272" r:id="rId8"/>
    <p:sldId id="277" r:id="rId9"/>
    <p:sldId id="278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57CD07-8C4F-7D5C-5725-EB8774D661CB}" name="Roberta Amaral" initials="RA" userId="S::roberta.amaral@monitorimob.com::32f900f8-e6e3-4d18-b172-48d05ff25d0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CC7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1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52B72-EBE0-470C-8CBD-F9912C1F5D7F}" type="doc">
      <dgm:prSet loTypeId="urn:microsoft.com/office/officeart/2008/layout/Lin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DC8656E0-0198-4BC6-8B1E-F11F3DB93AF7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r>
            <a:rPr lang="pt-BR" sz="1800" b="1" dirty="0">
              <a:latin typeface="Arial" panose="020B0604020202020204" pitchFamily="34" charset="0"/>
              <a:cs typeface="Arial" panose="020B0604020202020204" pitchFamily="34" charset="0"/>
            </a:rPr>
            <a:t>1 – Recebíveis e Despesas</a:t>
          </a:r>
          <a:endParaRPr lang="pt-BR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DD15CD-75A7-435E-93F5-04B52152FDB9}" type="parTrans" cxnId="{B586403D-DEEF-4389-8FFA-35CE6A633B64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C109AEDE-CA6D-44F9-BF76-85C9B24B5105}" type="sibTrans" cxnId="{B586403D-DEEF-4389-8FFA-35CE6A633B64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39414DE2-73F2-4F54-BEA9-EB08A8DD6137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r>
            <a:rPr lang="pt-BR" sz="1800" b="1" dirty="0">
              <a:latin typeface="Arial" panose="020B0604020202020204" pitchFamily="34" charset="0"/>
              <a:cs typeface="Arial" panose="020B0604020202020204" pitchFamily="34" charset="0"/>
            </a:rPr>
            <a:t>2 – Fiscal</a:t>
          </a:r>
          <a:endParaRPr lang="pt-BR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660109-A9BB-48A1-AC78-55F378A1AA1B}" type="parTrans" cxnId="{D99E0A31-C3EC-4FEA-8A9C-223F367F32C5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44C124A8-765E-4003-8DF9-1D0E438900FF}" type="sibTrans" cxnId="{D99E0A31-C3EC-4FEA-8A9C-223F367F32C5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0043A5F2-63F1-4B15-B84D-93224521A741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  <a:buNone/>
          </a:pPr>
          <a:endParaRPr lang="pt-BR" sz="1800" dirty="0"/>
        </a:p>
      </dgm:t>
    </dgm:pt>
    <dgm:pt modelId="{3A500A1B-2953-4CB5-A199-6EE4E12FF094}" type="sibTrans" cxnId="{DC5ACED2-E63F-46FB-9409-03EE500D0249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71DB493B-71BE-40D6-BA94-575409C08C10}" type="parTrans" cxnId="{DC5ACED2-E63F-46FB-9409-03EE500D0249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38D676B1-8BBC-4670-99D0-E0DBC5CE235C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  <a:buNone/>
          </a:pPr>
          <a:r>
            <a:rPr lang="pt-BR" sz="1800" b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Resumo de Empreendimento</a:t>
          </a:r>
          <a:endParaRPr lang="pt-BR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1153F5-AA3F-427D-B339-444F12D16304}" type="sibTrans" cxnId="{6A315CAD-8BB4-43E3-A10C-2ED000EC9605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7A3DF901-C6D2-489D-80B6-6EF3564404F8}" type="parTrans" cxnId="{6A315CAD-8BB4-43E3-A10C-2ED000EC9605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CC8E1379-2E25-4866-8FF9-A3B38E718754}" type="pres">
      <dgm:prSet presAssocID="{70752B72-EBE0-470C-8CBD-F9912C1F5D7F}" presName="vert0" presStyleCnt="0">
        <dgm:presLayoutVars>
          <dgm:dir/>
          <dgm:animOne val="branch"/>
          <dgm:animLvl val="lvl"/>
        </dgm:presLayoutVars>
      </dgm:prSet>
      <dgm:spPr/>
    </dgm:pt>
    <dgm:pt modelId="{B7F11D98-4F3A-4366-A790-5C98553B96AD}" type="pres">
      <dgm:prSet presAssocID="{0043A5F2-63F1-4B15-B84D-93224521A741}" presName="thickLine" presStyleLbl="alignNode1" presStyleIdx="0" presStyleCnt="1"/>
      <dgm:spPr/>
    </dgm:pt>
    <dgm:pt modelId="{42A28430-66B2-4B50-8D22-D76622A14CB1}" type="pres">
      <dgm:prSet presAssocID="{0043A5F2-63F1-4B15-B84D-93224521A741}" presName="horz1" presStyleCnt="0"/>
      <dgm:spPr/>
    </dgm:pt>
    <dgm:pt modelId="{D92F95E1-55EC-42BC-8489-8E060277FED1}" type="pres">
      <dgm:prSet presAssocID="{0043A5F2-63F1-4B15-B84D-93224521A741}" presName="tx1" presStyleLbl="revTx" presStyleIdx="0" presStyleCnt="4"/>
      <dgm:spPr/>
    </dgm:pt>
    <dgm:pt modelId="{B7B86E60-91FC-4F5E-820E-64E0FB959F6B}" type="pres">
      <dgm:prSet presAssocID="{0043A5F2-63F1-4B15-B84D-93224521A741}" presName="vert1" presStyleCnt="0"/>
      <dgm:spPr/>
    </dgm:pt>
    <dgm:pt modelId="{0A7865D0-191C-45EF-89D8-47AAFE07F154}" type="pres">
      <dgm:prSet presAssocID="{38D676B1-8BBC-4670-99D0-E0DBC5CE235C}" presName="vertSpace2a" presStyleCnt="0"/>
      <dgm:spPr/>
    </dgm:pt>
    <dgm:pt modelId="{1F1B2B50-1156-4E11-991B-20C290036C28}" type="pres">
      <dgm:prSet presAssocID="{38D676B1-8BBC-4670-99D0-E0DBC5CE235C}" presName="horz2" presStyleCnt="0"/>
      <dgm:spPr/>
    </dgm:pt>
    <dgm:pt modelId="{103F61E5-0187-429D-96CD-393CAB451456}" type="pres">
      <dgm:prSet presAssocID="{38D676B1-8BBC-4670-99D0-E0DBC5CE235C}" presName="horzSpace2" presStyleCnt="0"/>
      <dgm:spPr/>
    </dgm:pt>
    <dgm:pt modelId="{CBDA09EE-9388-4CC7-9A5B-FD6754B361D1}" type="pres">
      <dgm:prSet presAssocID="{38D676B1-8BBC-4670-99D0-E0DBC5CE235C}" presName="tx2" presStyleLbl="revTx" presStyleIdx="1" presStyleCnt="4"/>
      <dgm:spPr/>
    </dgm:pt>
    <dgm:pt modelId="{6207F469-F35B-40A6-A78F-4D5FBDDC4DF1}" type="pres">
      <dgm:prSet presAssocID="{38D676B1-8BBC-4670-99D0-E0DBC5CE235C}" presName="vert2" presStyleCnt="0"/>
      <dgm:spPr/>
    </dgm:pt>
    <dgm:pt modelId="{A777571D-4CC1-4CFB-9FF1-76311E09DCC0}" type="pres">
      <dgm:prSet presAssocID="{38D676B1-8BBC-4670-99D0-E0DBC5CE235C}" presName="thinLine2b" presStyleLbl="callout" presStyleIdx="0" presStyleCnt="3"/>
      <dgm:spPr/>
    </dgm:pt>
    <dgm:pt modelId="{A3B4426E-8B90-47C6-AD37-5DDBFDED0DF8}" type="pres">
      <dgm:prSet presAssocID="{38D676B1-8BBC-4670-99D0-E0DBC5CE235C}" presName="vertSpace2b" presStyleCnt="0"/>
      <dgm:spPr/>
    </dgm:pt>
    <dgm:pt modelId="{C1223F76-D9F0-4CCF-B938-95B81C940D5F}" type="pres">
      <dgm:prSet presAssocID="{DC8656E0-0198-4BC6-8B1E-F11F3DB93AF7}" presName="horz2" presStyleCnt="0"/>
      <dgm:spPr/>
    </dgm:pt>
    <dgm:pt modelId="{D7D40AD6-46CA-4294-A43A-E1360337A281}" type="pres">
      <dgm:prSet presAssocID="{DC8656E0-0198-4BC6-8B1E-F11F3DB93AF7}" presName="horzSpace2" presStyleCnt="0"/>
      <dgm:spPr/>
    </dgm:pt>
    <dgm:pt modelId="{FB74C338-FC1B-4C29-BBF1-DE662A7D6BA8}" type="pres">
      <dgm:prSet presAssocID="{DC8656E0-0198-4BC6-8B1E-F11F3DB93AF7}" presName="tx2" presStyleLbl="revTx" presStyleIdx="2" presStyleCnt="4"/>
      <dgm:spPr/>
    </dgm:pt>
    <dgm:pt modelId="{32153F93-3B7E-421F-BB78-E5400ADD8833}" type="pres">
      <dgm:prSet presAssocID="{DC8656E0-0198-4BC6-8B1E-F11F3DB93AF7}" presName="vert2" presStyleCnt="0"/>
      <dgm:spPr/>
    </dgm:pt>
    <dgm:pt modelId="{197F9285-C63A-48F6-9B2E-08FBDC1A3C16}" type="pres">
      <dgm:prSet presAssocID="{DC8656E0-0198-4BC6-8B1E-F11F3DB93AF7}" presName="thinLine2b" presStyleLbl="callout" presStyleIdx="1" presStyleCnt="3"/>
      <dgm:spPr/>
    </dgm:pt>
    <dgm:pt modelId="{64C475E3-DDFF-4977-9961-6F5C840C2BED}" type="pres">
      <dgm:prSet presAssocID="{DC8656E0-0198-4BC6-8B1E-F11F3DB93AF7}" presName="vertSpace2b" presStyleCnt="0"/>
      <dgm:spPr/>
    </dgm:pt>
    <dgm:pt modelId="{09DC1609-BC20-4A02-B7E1-8410950CD71E}" type="pres">
      <dgm:prSet presAssocID="{39414DE2-73F2-4F54-BEA9-EB08A8DD6137}" presName="horz2" presStyleCnt="0"/>
      <dgm:spPr/>
    </dgm:pt>
    <dgm:pt modelId="{34B67386-B20F-4570-B31C-4BDED4F2CA7A}" type="pres">
      <dgm:prSet presAssocID="{39414DE2-73F2-4F54-BEA9-EB08A8DD6137}" presName="horzSpace2" presStyleCnt="0"/>
      <dgm:spPr/>
    </dgm:pt>
    <dgm:pt modelId="{81E937FD-F0C8-4619-A2F6-72ABD28F1378}" type="pres">
      <dgm:prSet presAssocID="{39414DE2-73F2-4F54-BEA9-EB08A8DD6137}" presName="tx2" presStyleLbl="revTx" presStyleIdx="3" presStyleCnt="4"/>
      <dgm:spPr/>
    </dgm:pt>
    <dgm:pt modelId="{B78D9F24-99F4-4FBC-9D04-2D5380A0620A}" type="pres">
      <dgm:prSet presAssocID="{39414DE2-73F2-4F54-BEA9-EB08A8DD6137}" presName="vert2" presStyleCnt="0"/>
      <dgm:spPr/>
    </dgm:pt>
    <dgm:pt modelId="{44FB43ED-36FB-4350-951F-7BB42B48E34B}" type="pres">
      <dgm:prSet presAssocID="{39414DE2-73F2-4F54-BEA9-EB08A8DD6137}" presName="thinLine2b" presStyleLbl="callout" presStyleIdx="2" presStyleCnt="3"/>
      <dgm:spPr/>
    </dgm:pt>
    <dgm:pt modelId="{E420A22C-9971-45C2-8C92-34DB33C8ED25}" type="pres">
      <dgm:prSet presAssocID="{39414DE2-73F2-4F54-BEA9-EB08A8DD6137}" presName="vertSpace2b" presStyleCnt="0"/>
      <dgm:spPr/>
    </dgm:pt>
  </dgm:ptLst>
  <dgm:cxnLst>
    <dgm:cxn modelId="{D498B307-3FE7-427D-B6AB-86247D54A5BE}" type="presOf" srcId="{39414DE2-73F2-4F54-BEA9-EB08A8DD6137}" destId="{81E937FD-F0C8-4619-A2F6-72ABD28F1378}" srcOrd="0" destOrd="0" presId="urn:microsoft.com/office/officeart/2008/layout/LinedList"/>
    <dgm:cxn modelId="{D99E0A31-C3EC-4FEA-8A9C-223F367F32C5}" srcId="{0043A5F2-63F1-4B15-B84D-93224521A741}" destId="{39414DE2-73F2-4F54-BEA9-EB08A8DD6137}" srcOrd="2" destOrd="0" parTransId="{75660109-A9BB-48A1-AC78-55F378A1AA1B}" sibTransId="{44C124A8-765E-4003-8DF9-1D0E438900FF}"/>
    <dgm:cxn modelId="{B586403D-DEEF-4389-8FFA-35CE6A633B64}" srcId="{0043A5F2-63F1-4B15-B84D-93224521A741}" destId="{DC8656E0-0198-4BC6-8B1E-F11F3DB93AF7}" srcOrd="1" destOrd="0" parTransId="{12DD15CD-75A7-435E-93F5-04B52152FDB9}" sibTransId="{C109AEDE-CA6D-44F9-BF76-85C9B24B5105}"/>
    <dgm:cxn modelId="{EFAA044A-0D70-49AE-B74E-6BE5EC16BFEE}" type="presOf" srcId="{0043A5F2-63F1-4B15-B84D-93224521A741}" destId="{D92F95E1-55EC-42BC-8489-8E060277FED1}" srcOrd="0" destOrd="0" presId="urn:microsoft.com/office/officeart/2008/layout/LinedList"/>
    <dgm:cxn modelId="{9FDB4756-A2AB-4432-8F8C-BB91A0794079}" type="presOf" srcId="{DC8656E0-0198-4BC6-8B1E-F11F3DB93AF7}" destId="{FB74C338-FC1B-4C29-BBF1-DE662A7D6BA8}" srcOrd="0" destOrd="0" presId="urn:microsoft.com/office/officeart/2008/layout/LinedList"/>
    <dgm:cxn modelId="{6A315CAD-8BB4-43E3-A10C-2ED000EC9605}" srcId="{0043A5F2-63F1-4B15-B84D-93224521A741}" destId="{38D676B1-8BBC-4670-99D0-E0DBC5CE235C}" srcOrd="0" destOrd="0" parTransId="{7A3DF901-C6D2-489D-80B6-6EF3564404F8}" sibTransId="{C01153F5-AA3F-427D-B339-444F12D16304}"/>
    <dgm:cxn modelId="{DC5ACED2-E63F-46FB-9409-03EE500D0249}" srcId="{70752B72-EBE0-470C-8CBD-F9912C1F5D7F}" destId="{0043A5F2-63F1-4B15-B84D-93224521A741}" srcOrd="0" destOrd="0" parTransId="{71DB493B-71BE-40D6-BA94-575409C08C10}" sibTransId="{3A500A1B-2953-4CB5-A199-6EE4E12FF094}"/>
    <dgm:cxn modelId="{B8D164DD-1288-4C79-A7CD-6BFB21B4F451}" type="presOf" srcId="{70752B72-EBE0-470C-8CBD-F9912C1F5D7F}" destId="{CC8E1379-2E25-4866-8FF9-A3B38E718754}" srcOrd="0" destOrd="0" presId="urn:microsoft.com/office/officeart/2008/layout/LinedList"/>
    <dgm:cxn modelId="{01B4E3DF-620E-46B3-B28A-B5AECB5EF425}" type="presOf" srcId="{38D676B1-8BBC-4670-99D0-E0DBC5CE235C}" destId="{CBDA09EE-9388-4CC7-9A5B-FD6754B361D1}" srcOrd="0" destOrd="0" presId="urn:microsoft.com/office/officeart/2008/layout/LinedList"/>
    <dgm:cxn modelId="{5065C7B4-A7E6-43A4-8764-C344D7994F16}" type="presParOf" srcId="{CC8E1379-2E25-4866-8FF9-A3B38E718754}" destId="{B7F11D98-4F3A-4366-A790-5C98553B96AD}" srcOrd="0" destOrd="0" presId="urn:microsoft.com/office/officeart/2008/layout/LinedList"/>
    <dgm:cxn modelId="{DFB83B40-67DA-4455-B96F-79E36015E42B}" type="presParOf" srcId="{CC8E1379-2E25-4866-8FF9-A3B38E718754}" destId="{42A28430-66B2-4B50-8D22-D76622A14CB1}" srcOrd="1" destOrd="0" presId="urn:microsoft.com/office/officeart/2008/layout/LinedList"/>
    <dgm:cxn modelId="{444AF9A7-A809-4971-988A-F503FC2144F2}" type="presParOf" srcId="{42A28430-66B2-4B50-8D22-D76622A14CB1}" destId="{D92F95E1-55EC-42BC-8489-8E060277FED1}" srcOrd="0" destOrd="0" presId="urn:microsoft.com/office/officeart/2008/layout/LinedList"/>
    <dgm:cxn modelId="{DEEE46D8-266F-41DB-BBAF-044552B236EC}" type="presParOf" srcId="{42A28430-66B2-4B50-8D22-D76622A14CB1}" destId="{B7B86E60-91FC-4F5E-820E-64E0FB959F6B}" srcOrd="1" destOrd="0" presId="urn:microsoft.com/office/officeart/2008/layout/LinedList"/>
    <dgm:cxn modelId="{A826C6F8-1423-48B5-AB62-F85CCFB45651}" type="presParOf" srcId="{B7B86E60-91FC-4F5E-820E-64E0FB959F6B}" destId="{0A7865D0-191C-45EF-89D8-47AAFE07F154}" srcOrd="0" destOrd="0" presId="urn:microsoft.com/office/officeart/2008/layout/LinedList"/>
    <dgm:cxn modelId="{B48FE6FF-E2EC-41DE-9B17-B086DF71BAD3}" type="presParOf" srcId="{B7B86E60-91FC-4F5E-820E-64E0FB959F6B}" destId="{1F1B2B50-1156-4E11-991B-20C290036C28}" srcOrd="1" destOrd="0" presId="urn:microsoft.com/office/officeart/2008/layout/LinedList"/>
    <dgm:cxn modelId="{57F62EE9-CE52-4476-B412-C102EE82FED0}" type="presParOf" srcId="{1F1B2B50-1156-4E11-991B-20C290036C28}" destId="{103F61E5-0187-429D-96CD-393CAB451456}" srcOrd="0" destOrd="0" presId="urn:microsoft.com/office/officeart/2008/layout/LinedList"/>
    <dgm:cxn modelId="{C9ABDE76-2C16-442B-9154-53F1241D059C}" type="presParOf" srcId="{1F1B2B50-1156-4E11-991B-20C290036C28}" destId="{CBDA09EE-9388-4CC7-9A5B-FD6754B361D1}" srcOrd="1" destOrd="0" presId="urn:microsoft.com/office/officeart/2008/layout/LinedList"/>
    <dgm:cxn modelId="{F3E808A8-D752-468D-B60F-2E70F1F43A79}" type="presParOf" srcId="{1F1B2B50-1156-4E11-991B-20C290036C28}" destId="{6207F469-F35B-40A6-A78F-4D5FBDDC4DF1}" srcOrd="2" destOrd="0" presId="urn:microsoft.com/office/officeart/2008/layout/LinedList"/>
    <dgm:cxn modelId="{1232C352-1606-41F7-B7D1-2D9403F1AC16}" type="presParOf" srcId="{B7B86E60-91FC-4F5E-820E-64E0FB959F6B}" destId="{A777571D-4CC1-4CFB-9FF1-76311E09DCC0}" srcOrd="2" destOrd="0" presId="urn:microsoft.com/office/officeart/2008/layout/LinedList"/>
    <dgm:cxn modelId="{9268E9C5-C529-44C8-8240-FD41ADACE626}" type="presParOf" srcId="{B7B86E60-91FC-4F5E-820E-64E0FB959F6B}" destId="{A3B4426E-8B90-47C6-AD37-5DDBFDED0DF8}" srcOrd="3" destOrd="0" presId="urn:microsoft.com/office/officeart/2008/layout/LinedList"/>
    <dgm:cxn modelId="{D18B3610-A89E-4BF2-82A6-368EE1556E51}" type="presParOf" srcId="{B7B86E60-91FC-4F5E-820E-64E0FB959F6B}" destId="{C1223F76-D9F0-4CCF-B938-95B81C940D5F}" srcOrd="4" destOrd="0" presId="urn:microsoft.com/office/officeart/2008/layout/LinedList"/>
    <dgm:cxn modelId="{0B2300B2-7F2C-4CF0-A6B2-AA709A8AFF50}" type="presParOf" srcId="{C1223F76-D9F0-4CCF-B938-95B81C940D5F}" destId="{D7D40AD6-46CA-4294-A43A-E1360337A281}" srcOrd="0" destOrd="0" presId="urn:microsoft.com/office/officeart/2008/layout/LinedList"/>
    <dgm:cxn modelId="{7898EDA0-DE64-41A4-853D-9FA62B71D418}" type="presParOf" srcId="{C1223F76-D9F0-4CCF-B938-95B81C940D5F}" destId="{FB74C338-FC1B-4C29-BBF1-DE662A7D6BA8}" srcOrd="1" destOrd="0" presId="urn:microsoft.com/office/officeart/2008/layout/LinedList"/>
    <dgm:cxn modelId="{D955E241-9B85-4DC3-8EB5-877208B08A30}" type="presParOf" srcId="{C1223F76-D9F0-4CCF-B938-95B81C940D5F}" destId="{32153F93-3B7E-421F-BB78-E5400ADD8833}" srcOrd="2" destOrd="0" presId="urn:microsoft.com/office/officeart/2008/layout/LinedList"/>
    <dgm:cxn modelId="{FBE8CC38-E4AA-43A5-A688-900D4E803A14}" type="presParOf" srcId="{B7B86E60-91FC-4F5E-820E-64E0FB959F6B}" destId="{197F9285-C63A-48F6-9B2E-08FBDC1A3C16}" srcOrd="5" destOrd="0" presId="urn:microsoft.com/office/officeart/2008/layout/LinedList"/>
    <dgm:cxn modelId="{811B5C62-CBAA-43D3-8492-8326BCBF790F}" type="presParOf" srcId="{B7B86E60-91FC-4F5E-820E-64E0FB959F6B}" destId="{64C475E3-DDFF-4977-9961-6F5C840C2BED}" srcOrd="6" destOrd="0" presId="urn:microsoft.com/office/officeart/2008/layout/LinedList"/>
    <dgm:cxn modelId="{14F7AC02-AA99-4DD1-8BED-6593710A6C4F}" type="presParOf" srcId="{B7B86E60-91FC-4F5E-820E-64E0FB959F6B}" destId="{09DC1609-BC20-4A02-B7E1-8410950CD71E}" srcOrd="7" destOrd="0" presId="urn:microsoft.com/office/officeart/2008/layout/LinedList"/>
    <dgm:cxn modelId="{649ACECF-F347-4ED2-8F9F-3770CBF62E80}" type="presParOf" srcId="{09DC1609-BC20-4A02-B7E1-8410950CD71E}" destId="{34B67386-B20F-4570-B31C-4BDED4F2CA7A}" srcOrd="0" destOrd="0" presId="urn:microsoft.com/office/officeart/2008/layout/LinedList"/>
    <dgm:cxn modelId="{4E94E176-8CE4-4843-B123-2C67C7B7B6F2}" type="presParOf" srcId="{09DC1609-BC20-4A02-B7E1-8410950CD71E}" destId="{81E937FD-F0C8-4619-A2F6-72ABD28F1378}" srcOrd="1" destOrd="0" presId="urn:microsoft.com/office/officeart/2008/layout/LinedList"/>
    <dgm:cxn modelId="{D5312F5E-334A-44FA-89DE-F3D0EDEF2108}" type="presParOf" srcId="{09DC1609-BC20-4A02-B7E1-8410950CD71E}" destId="{B78D9F24-99F4-4FBC-9D04-2D5380A0620A}" srcOrd="2" destOrd="0" presId="urn:microsoft.com/office/officeart/2008/layout/LinedList"/>
    <dgm:cxn modelId="{BF462085-D587-47CB-B265-7329D75EB5E8}" type="presParOf" srcId="{B7B86E60-91FC-4F5E-820E-64E0FB959F6B}" destId="{44FB43ED-36FB-4350-951F-7BB42B48E34B}" srcOrd="8" destOrd="0" presId="urn:microsoft.com/office/officeart/2008/layout/LinedList"/>
    <dgm:cxn modelId="{52D4936E-03A0-41E0-A973-7DB6D10930D3}" type="presParOf" srcId="{B7B86E60-91FC-4F5E-820E-64E0FB959F6B}" destId="{E420A22C-9971-45C2-8C92-34DB33C8ED2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F11D98-4F3A-4366-A790-5C98553B96AD}">
      <dsp:nvSpPr>
        <dsp:cNvPr id="0" name=""/>
        <dsp:cNvSpPr/>
      </dsp:nvSpPr>
      <dsp:spPr>
        <a:xfrm>
          <a:off x="0" y="0"/>
          <a:ext cx="979516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2F95E1-55EC-42BC-8489-8E060277FED1}">
      <dsp:nvSpPr>
        <dsp:cNvPr id="0" name=""/>
        <dsp:cNvSpPr/>
      </dsp:nvSpPr>
      <dsp:spPr>
        <a:xfrm>
          <a:off x="0" y="0"/>
          <a:ext cx="1959032" cy="2346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endParaRPr lang="pt-BR" sz="1800" kern="1200" dirty="0"/>
        </a:p>
      </dsp:txBody>
      <dsp:txXfrm>
        <a:off x="0" y="0"/>
        <a:ext cx="1959032" cy="2346378"/>
      </dsp:txXfrm>
    </dsp:sp>
    <dsp:sp modelId="{CBDA09EE-9388-4CC7-9A5B-FD6754B361D1}">
      <dsp:nvSpPr>
        <dsp:cNvPr id="0" name=""/>
        <dsp:cNvSpPr/>
      </dsp:nvSpPr>
      <dsp:spPr>
        <a:xfrm>
          <a:off x="2105960" y="36662"/>
          <a:ext cx="7689202" cy="733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r>
            <a:rPr lang="pt-BR" sz="18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Resumo de Empreendimento</a:t>
          </a:r>
          <a:endParaRPr lang="pt-BR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5960" y="36662"/>
        <a:ext cx="7689202" cy="733243"/>
      </dsp:txXfrm>
    </dsp:sp>
    <dsp:sp modelId="{A777571D-4CC1-4CFB-9FF1-76311E09DCC0}">
      <dsp:nvSpPr>
        <dsp:cNvPr id="0" name=""/>
        <dsp:cNvSpPr/>
      </dsp:nvSpPr>
      <dsp:spPr>
        <a:xfrm>
          <a:off x="1959032" y="769905"/>
          <a:ext cx="783613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74C338-FC1B-4C29-BBF1-DE662A7D6BA8}">
      <dsp:nvSpPr>
        <dsp:cNvPr id="0" name=""/>
        <dsp:cNvSpPr/>
      </dsp:nvSpPr>
      <dsp:spPr>
        <a:xfrm>
          <a:off x="2105960" y="806567"/>
          <a:ext cx="7689202" cy="733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r>
            <a:rPr lang="pt-BR" sz="1800" b="1" kern="1200" dirty="0">
              <a:latin typeface="Arial" panose="020B0604020202020204" pitchFamily="34" charset="0"/>
              <a:cs typeface="Arial" panose="020B0604020202020204" pitchFamily="34" charset="0"/>
            </a:rPr>
            <a:t>1 – Recebíveis e Despesas</a:t>
          </a:r>
          <a:endParaRPr lang="pt-BR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5960" y="806567"/>
        <a:ext cx="7689202" cy="733243"/>
      </dsp:txXfrm>
    </dsp:sp>
    <dsp:sp modelId="{197F9285-C63A-48F6-9B2E-08FBDC1A3C16}">
      <dsp:nvSpPr>
        <dsp:cNvPr id="0" name=""/>
        <dsp:cNvSpPr/>
      </dsp:nvSpPr>
      <dsp:spPr>
        <a:xfrm>
          <a:off x="1959032" y="1539811"/>
          <a:ext cx="783613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937FD-F0C8-4619-A2F6-72ABD28F1378}">
      <dsp:nvSpPr>
        <dsp:cNvPr id="0" name=""/>
        <dsp:cNvSpPr/>
      </dsp:nvSpPr>
      <dsp:spPr>
        <a:xfrm>
          <a:off x="2105960" y="1576473"/>
          <a:ext cx="7689202" cy="733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r>
            <a:rPr lang="pt-BR" sz="1800" b="1" kern="1200" dirty="0">
              <a:latin typeface="Arial" panose="020B0604020202020204" pitchFamily="34" charset="0"/>
              <a:cs typeface="Arial" panose="020B0604020202020204" pitchFamily="34" charset="0"/>
            </a:rPr>
            <a:t>2 – Fiscal</a:t>
          </a:r>
          <a:endParaRPr lang="pt-BR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5960" y="1576473"/>
        <a:ext cx="7689202" cy="733243"/>
      </dsp:txXfrm>
    </dsp:sp>
    <dsp:sp modelId="{44FB43ED-36FB-4350-951F-7BB42B48E34B}">
      <dsp:nvSpPr>
        <dsp:cNvPr id="0" name=""/>
        <dsp:cNvSpPr/>
      </dsp:nvSpPr>
      <dsp:spPr>
        <a:xfrm>
          <a:off x="1959032" y="2309716"/>
          <a:ext cx="783613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76FEB-67A7-44DA-9D55-25B40A221024}" type="datetimeFigureOut">
              <a:rPr lang="pt-BR" smtClean="0"/>
              <a:t>16/08/2024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32078-6BFB-4378-B09F-AF9A6477A3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829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975E6-754B-A58F-76D8-023DC1444E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7FD2F6-991E-FC18-FD65-E381008B3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C1EF5A-2603-180C-16CA-47CBA16EA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904C1-22EC-4C91-8101-37622D615543}" type="datetime1">
              <a:rPr lang="pt-BR" smtClean="0"/>
              <a:t>16/08/2024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8F735E-3356-DD96-8102-71E77143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E25F1D-CA8F-48A1-29FD-586C68E9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975B0DA0-F18F-3074-9067-52AB3939FDE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6117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56C365D5-592D-D0CC-5DA2-4208778DD21A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30D5208-E7B6-2BC9-4A2B-78DD0D383AE6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A6A0FAAC-6643-06B2-38CB-0805B4954E3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9615A3-6770-376A-D0DE-941B39BD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B2EDA6-2DBA-3F3E-A361-B09CF62DA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1C0811-A9EF-B323-AFC9-58D0DD76E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FBE8-D8D0-43CA-86A0-DB318D896972}" type="datetime1">
              <a:rPr lang="pt-BR" smtClean="0"/>
              <a:t>16/08/2024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6EA4F7-4D86-9CD4-ECFD-242863C2F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88348D-12AB-5561-88B7-01503AF7D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5D75FA7C-244C-ABE7-D824-2124FB8C8EDE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8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90D031B0-1039-D6EF-FDD3-F30F72D6C02B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Número de Slide 6">
            <a:extLst>
              <a:ext uri="{FF2B5EF4-FFF2-40B4-BE49-F238E27FC236}">
                <a16:creationId xmlns:a16="http://schemas.microsoft.com/office/drawing/2014/main" id="{5E15258B-7818-84C5-BCC8-7E1F8E0C04EC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82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599B9F65-4271-02EB-E76B-3DFB0CC123E8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CAA8A57-3BED-4344-6837-02268652E52C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9F16D955-C3B3-EEA7-B257-C62A79EFE9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D442B1-290D-1E6A-7E65-84DE7F8AC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D4047FD-9088-4D34-1652-F45F5A3A5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06A404-54AD-1290-5221-27D1A19A2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E86D-7C39-414B-B924-D4C97D17F348}" type="datetime1">
              <a:rPr lang="pt-BR" smtClean="0"/>
              <a:t>16/08/2024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F6936A-9807-9574-D145-DD771955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442C0A-15C4-6745-0BB5-910F327C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38B71C0E-C64A-CF66-EDB5-89386202DD6E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8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B5C8508E-7440-AA0F-0F9A-C5CE0251AAA2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Número de Slide 6">
            <a:extLst>
              <a:ext uri="{FF2B5EF4-FFF2-40B4-BE49-F238E27FC236}">
                <a16:creationId xmlns:a16="http://schemas.microsoft.com/office/drawing/2014/main" id="{64BF02C1-5559-ACED-6CE4-AB4F2AF2FD53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89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E1C758D5-5FA5-9BCF-AC27-56E3B5C30534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6266F9C-B50E-66D3-DBAF-6C138E3DF45D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90A77A81-C576-F210-BA1E-A7343444D64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0AF5C22-D8CD-61BE-7B6C-95A0B479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866FE0-58A3-9CAA-15F1-02D7BF2B5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CA7388-2DE5-0334-9965-AD8C01BC5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CFA380-18AA-0C24-676B-C7BF041D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5A99E-0FB7-4975-A998-40843380F42B}" type="datetime1">
              <a:rPr lang="pt-BR" smtClean="0"/>
              <a:t>16/08/2024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68655A-8D4B-B2C2-1F6E-B6D906DA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0271CC-44E7-C5AD-C75F-356D017F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A38E844A-8454-5C83-E5C6-9AD67DEC0550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9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8B962FA4-7F49-D43F-0430-FE7CFAEE686E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AFE3859C-573A-92D3-92A0-A37A41F3EADD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39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2E6D9010-310A-8C21-F888-370608875CDD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AB6EC58-6443-4A6B-48C4-6AFB28011AC2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6C4D7DC0-9478-E9E1-68EF-8AD9BD5DCD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1A7449-3AD5-A667-48FA-E1CA7D6F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7ACD15-5C29-98BC-68ED-95C3749ED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3AFBD6D-C7EA-B492-AB27-0E7ABB4ED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4A0510E-5201-411F-DF6B-7A11BC365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C154443-1DD5-2FDE-C466-D33C39C542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4D5BC3-7AFC-949B-6C85-9EB9928A4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2F10C-367A-402A-B5A4-526071C1F641}" type="datetime1">
              <a:rPr lang="pt-BR" smtClean="0"/>
              <a:t>16/08/2024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FAAD09-2468-F949-A682-F606B989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C06246B-4AC3-8895-F2E9-F2166CE2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51FA2DBB-809D-83DD-D114-A0B26E2DAADD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1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38B89040-5659-8E63-94E1-40EB5448E312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ço Reservado para Número de Slide 6">
            <a:extLst>
              <a:ext uri="{FF2B5EF4-FFF2-40B4-BE49-F238E27FC236}">
                <a16:creationId xmlns:a16="http://schemas.microsoft.com/office/drawing/2014/main" id="{929AFAE0-4030-11C8-6052-C4F2B02DC060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47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6415D59A-00C8-F4B8-8306-8EF0799D4CE2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2F9E898-49CA-EB5D-AE18-B92BA2F70CBD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C1373531-C4A0-98E4-D484-E4B028EBE0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803B52-8DA6-AE94-F041-12D1287BF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4A78E8-FDC0-B9EF-4681-6AC214FD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F0D9-911A-4215-AB31-5DDD3E672188}" type="datetime1">
              <a:rPr lang="pt-BR" smtClean="0"/>
              <a:t>16/08/2024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5899F5E-A0A2-23DA-D2F2-1FEDCFB86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F66A846-8931-4E04-7F79-61F6195C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5B8AA162-AFC9-8D32-F3F7-64F1F87608BA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7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6E42B65A-D360-0E50-2BDB-E94CCFDB97D1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D1932FB-12BB-0D94-E8AE-FAA4B21DBAE0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81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DA824833-00FE-4890-D8B1-860323C6E3C6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64AC164-9C2D-46DA-08ED-E19F49CAE107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A87BDD09-2F52-1FAF-6182-6F535C68321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A89E655-5CD3-600D-7712-BA9A6A8D1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80DD6-1970-40CC-B5F6-DC7E0521DE4F}" type="datetime1">
              <a:rPr lang="pt-BR" smtClean="0"/>
              <a:t>16/08/2024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129B7C-7411-CEAC-57B6-B27127FC3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46C018-F952-ECF6-AFC9-AFD81AFA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7A482A1D-2B67-A9D3-5BE6-58EA55C45851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6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5A32B210-2DD6-6F72-F9B0-7E324794625B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D28E92-29EA-8E3E-C90E-91454534B89E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80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BB0405CD-A018-BC16-6804-C92C5983D94B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6085D01-21C0-F95E-1700-1BA486A9D927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3CA49449-99DD-BCF4-2A40-B11F3327F04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DF0B49-68E7-1454-5C95-8C1CDD140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2BF106-62DB-15C0-C434-186095BC7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93F581F-00D6-E46A-B9D5-C9E9AFC4F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402F55-899F-28DA-FC3C-AC6AAEB5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13EF-B4C8-4553-8540-A352056F60C2}" type="datetime1">
              <a:rPr lang="pt-BR" smtClean="0"/>
              <a:t>16/08/2024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0D5F6F-3DBB-CF19-A42D-76984BC5F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53B75E-7E6D-26B3-FD19-1A53E500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4EB5C9D3-690D-9822-4F9C-1C012DB17C45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9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C8BEBAC4-BB98-5F09-ABD8-7E9DE4D68331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BCC28426-4B49-5617-BC0D-92332CF4E215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3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262A8860-9BDC-6892-B61D-3282FE51E742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7EB4812-80DC-A278-3B04-692BA5188E67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66E1B1C5-B1DA-9E03-C37B-36273B8DE6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45F1B1-EA8B-D425-B0A0-5FB179623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46FAB15-CF4E-7B4B-41E6-BCFE3CF29D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2DBA065-EC2B-38E4-8697-FB90E81A5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82E154-56FD-360B-DFCE-ACF062D00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5601-7955-4DB2-9922-3E73E06340C2}" type="datetime1">
              <a:rPr lang="pt-BR" smtClean="0"/>
              <a:t>16/08/2024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20DE62-9AED-A578-218B-EFAE67EF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2102BA-256D-C9DC-D2C7-328F49CA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22D29645-9089-F479-215C-1AD1346E6FDE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9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D510D858-4A66-ECFA-BB8C-2034882A832F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A69095E7-782F-026B-8982-BE3C4A728B3A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08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6B4CAAA8-08E5-3ECC-5993-06FEBF0D1C8A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C9C464-37B6-CEEA-5A77-8A3742882239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30C51610-CF8A-12DD-9405-A14ABED637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42F1AF-FFC4-EDA4-BA75-33AF93544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E00C20B-23E2-04C4-F0CA-D9B481EA7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403474-A29A-F6EC-DF69-31DF0EEAF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A85A-28F9-491A-81E5-E3883609A152}" type="datetime1">
              <a:rPr lang="pt-BR" smtClean="0"/>
              <a:t>16/08/2024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DA55B9-CF49-A09E-E002-5EA820BD1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9A9EA7-4150-A854-07DF-155C4F621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6AAE00B0-827D-AAAE-996F-96FDDFE42689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8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A7DD4B35-F4E0-E007-C803-599260809E1F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Número de Slide 6">
            <a:extLst>
              <a:ext uri="{FF2B5EF4-FFF2-40B4-BE49-F238E27FC236}">
                <a16:creationId xmlns:a16="http://schemas.microsoft.com/office/drawing/2014/main" id="{9A69C53B-2B0F-323E-BE0D-6394F02DFABC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22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4400372F-17FC-03B7-A922-1DC91C62CF88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96E4392-E191-DC95-6CBC-38EE2DF100A6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A4F25DBD-48D4-0179-20BA-653B38E5A8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486F3F-618D-72AC-9199-A19C79E2D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E2FE638-03C5-9817-53E0-E8B3C53F9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3F3078-F8E7-393F-E1AC-42DC9C02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FB139-155A-4CF6-80A9-043B888BD12B}" type="datetime1">
              <a:rPr lang="pt-BR" smtClean="0"/>
              <a:t>16/08/2024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9C9F54-BB82-18ED-2249-726BB2C65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D0C981-851F-5B0C-D8E7-8C1B93FAE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E0E5739B-C564-4E4C-BD56-84F4CB3AB81E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8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96B1EF5C-AA5F-CE95-9559-32A930621B93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Número de Slide 6">
            <a:extLst>
              <a:ext uri="{FF2B5EF4-FFF2-40B4-BE49-F238E27FC236}">
                <a16:creationId xmlns:a16="http://schemas.microsoft.com/office/drawing/2014/main" id="{4D3C697D-8593-BF10-0E16-ACFF2F9B1B3F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‹nº›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94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32FF75-F334-8187-8D92-E81420FE0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5B4A0F4-C793-FB41-F298-F6E81EACA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3D3695-25ED-9FDB-8A15-67F49BBB0F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1DDCE-0564-4208-9DA5-A1C2DA91F15E}" type="datetime1">
              <a:rPr lang="pt-BR" smtClean="0"/>
              <a:t>16/08/2024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44DF7B-E3D3-285C-F4F4-5F2C8ABA8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AB7212-4C27-7706-BE0E-FDD81D7F1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392E-29A0-4DA3-B77F-046F0CC2E7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56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orma Livre: Forma 54">
            <a:extLst>
              <a:ext uri="{FF2B5EF4-FFF2-40B4-BE49-F238E27FC236}">
                <a16:creationId xmlns:a16="http://schemas.microsoft.com/office/drawing/2014/main" id="{D3438120-563E-93BF-448E-DB174017CE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5448582" y="1629000"/>
            <a:ext cx="6752398" cy="3600000"/>
          </a:xfrm>
          <a:custGeom>
            <a:avLst/>
            <a:gdLst>
              <a:gd name="connsiteX0" fmla="*/ 1800000 w 6752398"/>
              <a:gd name="connsiteY0" fmla="*/ 3600000 h 3600000"/>
              <a:gd name="connsiteX1" fmla="*/ 6752398 w 6752398"/>
              <a:gd name="connsiteY1" fmla="*/ 3600000 h 3600000"/>
              <a:gd name="connsiteX2" fmla="*/ 6752398 w 6752398"/>
              <a:gd name="connsiteY2" fmla="*/ 2896590 h 3600000"/>
              <a:gd name="connsiteX3" fmla="*/ 5655808 w 6752398"/>
              <a:gd name="connsiteY3" fmla="*/ 1800000 h 3600000"/>
              <a:gd name="connsiteX4" fmla="*/ 6752398 w 6752398"/>
              <a:gd name="connsiteY4" fmla="*/ 703410 h 3600000"/>
              <a:gd name="connsiteX5" fmla="*/ 6752398 w 6752398"/>
              <a:gd name="connsiteY5" fmla="*/ 0 h 3600000"/>
              <a:gd name="connsiteX6" fmla="*/ 1800000 w 6752398"/>
              <a:gd name="connsiteY6" fmla="*/ 0 h 3600000"/>
              <a:gd name="connsiteX7" fmla="*/ 0 w 6752398"/>
              <a:gd name="connsiteY7" fmla="*/ 1800000 h 3600000"/>
              <a:gd name="connsiteX8" fmla="*/ 1800000 w 6752398"/>
              <a:gd name="connsiteY8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2398" h="3600000">
                <a:moveTo>
                  <a:pt x="1800000" y="3600000"/>
                </a:moveTo>
                <a:lnTo>
                  <a:pt x="6752398" y="3600000"/>
                </a:lnTo>
                <a:lnTo>
                  <a:pt x="6752398" y="2896590"/>
                </a:lnTo>
                <a:lnTo>
                  <a:pt x="5655808" y="1800000"/>
                </a:lnTo>
                <a:lnTo>
                  <a:pt x="6752398" y="703410"/>
                </a:lnTo>
                <a:lnTo>
                  <a:pt x="6752398" y="0"/>
                </a:lnTo>
                <a:lnTo>
                  <a:pt x="1800000" y="0"/>
                </a:lnTo>
                <a:lnTo>
                  <a:pt x="0" y="1800000"/>
                </a:lnTo>
                <a:lnTo>
                  <a:pt x="1800000" y="360000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6" name="Freeform 25">
            <a:extLst>
              <a:ext uri="{FF2B5EF4-FFF2-40B4-BE49-F238E27FC236}">
                <a16:creationId xmlns:a16="http://schemas.microsoft.com/office/drawing/2014/main" id="{738EE5AA-E94C-5D35-C789-0263AF48F7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7407" y="1931794"/>
            <a:ext cx="3240000" cy="648000"/>
          </a:xfrm>
          <a:custGeom>
            <a:avLst/>
            <a:gdLst/>
            <a:ahLst/>
            <a:cxnLst/>
            <a:rect l="l" t="t" r="r" b="b"/>
            <a:pathLst>
              <a:path w="6712128" h="1384670">
                <a:moveTo>
                  <a:pt x="0" y="0"/>
                </a:moveTo>
                <a:lnTo>
                  <a:pt x="6712128" y="0"/>
                </a:lnTo>
                <a:lnTo>
                  <a:pt x="6712128" y="1384670"/>
                </a:lnTo>
                <a:lnTo>
                  <a:pt x="0" y="13846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2C211DBC-2665-54AF-27D0-6F01C58CC3CF}"/>
              </a:ext>
            </a:extLst>
          </p:cNvPr>
          <p:cNvSpPr/>
          <p:nvPr/>
        </p:nvSpPr>
        <p:spPr>
          <a:xfrm>
            <a:off x="6067925" y="462569"/>
            <a:ext cx="6137930" cy="5932862"/>
          </a:xfrm>
          <a:custGeom>
            <a:avLst/>
            <a:gdLst>
              <a:gd name="connsiteX0" fmla="*/ 2992582 w 6137930"/>
              <a:gd name="connsiteY0" fmla="*/ 0 h 5932862"/>
              <a:gd name="connsiteX1" fmla="*/ 6137930 w 6137930"/>
              <a:gd name="connsiteY1" fmla="*/ 0 h 5932862"/>
              <a:gd name="connsiteX2" fmla="*/ 6137930 w 6137930"/>
              <a:gd name="connsiteY2" fmla="*/ 1322967 h 5932862"/>
              <a:gd name="connsiteX3" fmla="*/ 4468315 w 6137930"/>
              <a:gd name="connsiteY3" fmla="*/ 2992582 h 5932862"/>
              <a:gd name="connsiteX4" fmla="*/ 6137930 w 6137930"/>
              <a:gd name="connsiteY4" fmla="*/ 4662197 h 5932862"/>
              <a:gd name="connsiteX5" fmla="*/ 6137930 w 6137930"/>
              <a:gd name="connsiteY5" fmla="*/ 5932862 h 5932862"/>
              <a:gd name="connsiteX6" fmla="*/ 2940280 w 6137930"/>
              <a:gd name="connsiteY6" fmla="*/ 5932862 h 5932862"/>
              <a:gd name="connsiteX7" fmla="*/ 0 w 6137930"/>
              <a:gd name="connsiteY7" fmla="*/ 2992582 h 593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7930" h="5932862">
                <a:moveTo>
                  <a:pt x="2992582" y="0"/>
                </a:moveTo>
                <a:lnTo>
                  <a:pt x="6137930" y="0"/>
                </a:lnTo>
                <a:lnTo>
                  <a:pt x="6137930" y="1322967"/>
                </a:lnTo>
                <a:lnTo>
                  <a:pt x="4468315" y="2992582"/>
                </a:lnTo>
                <a:lnTo>
                  <a:pt x="6137930" y="4662197"/>
                </a:lnTo>
                <a:lnTo>
                  <a:pt x="6137930" y="5932862"/>
                </a:lnTo>
                <a:lnTo>
                  <a:pt x="2940280" y="5932862"/>
                </a:lnTo>
                <a:lnTo>
                  <a:pt x="0" y="299258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5E20F132-C102-2353-7DE1-FDF7A2AADD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4760" y="5959934"/>
            <a:ext cx="6096000" cy="542209"/>
          </a:xfrm>
          <a:custGeom>
            <a:avLst/>
            <a:gdLst>
              <a:gd name="connsiteX0" fmla="*/ 0 w 6096000"/>
              <a:gd name="connsiteY0" fmla="*/ 0 h 542209"/>
              <a:gd name="connsiteX1" fmla="*/ 6096000 w 6096000"/>
              <a:gd name="connsiteY1" fmla="*/ 0 h 542209"/>
              <a:gd name="connsiteX2" fmla="*/ 5960448 w 6096000"/>
              <a:gd name="connsiteY2" fmla="*/ 542209 h 542209"/>
              <a:gd name="connsiteX3" fmla="*/ 0 w 6096000"/>
              <a:gd name="connsiteY3" fmla="*/ 542209 h 542209"/>
              <a:gd name="connsiteX4" fmla="*/ 0 w 6096000"/>
              <a:gd name="connsiteY4" fmla="*/ 0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42209">
                <a:moveTo>
                  <a:pt x="0" y="0"/>
                </a:moveTo>
                <a:lnTo>
                  <a:pt x="6096000" y="0"/>
                </a:lnTo>
                <a:lnTo>
                  <a:pt x="5960448" y="542209"/>
                </a:lnTo>
                <a:lnTo>
                  <a:pt x="0" y="542209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68" name="TextBox 32">
            <a:extLst>
              <a:ext uri="{FF2B5EF4-FFF2-40B4-BE49-F238E27FC236}">
                <a16:creationId xmlns:a16="http://schemas.microsoft.com/office/drawing/2014/main" id="{39B67DF5-A17A-664C-CE37-E6DA7FF55D82}"/>
              </a:ext>
            </a:extLst>
          </p:cNvPr>
          <p:cNvSpPr txBox="1"/>
          <p:nvPr/>
        </p:nvSpPr>
        <p:spPr>
          <a:xfrm>
            <a:off x="965544" y="6033090"/>
            <a:ext cx="4432077" cy="383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63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Base: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Julho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/2024</a:t>
            </a:r>
          </a:p>
        </p:txBody>
      </p: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61C0FA07-B0A5-2F9F-5263-09715D2DE8E2}"/>
              </a:ext>
            </a:extLst>
          </p:cNvPr>
          <p:cNvGrpSpPr/>
          <p:nvPr/>
        </p:nvGrpSpPr>
        <p:grpSpPr>
          <a:xfrm>
            <a:off x="563407" y="6100893"/>
            <a:ext cx="288000" cy="288000"/>
            <a:chOff x="563407" y="6100893"/>
            <a:chExt cx="288000" cy="288000"/>
          </a:xfrm>
        </p:grpSpPr>
        <p:sp>
          <p:nvSpPr>
            <p:cNvPr id="69" name="Elipse 68">
              <a:extLst>
                <a:ext uri="{FF2B5EF4-FFF2-40B4-BE49-F238E27FC236}">
                  <a16:creationId xmlns:a16="http://schemas.microsoft.com/office/drawing/2014/main" id="{3F1C4920-FC00-ACE9-A229-F23AE18D44DE}"/>
                </a:ext>
              </a:extLst>
            </p:cNvPr>
            <p:cNvSpPr/>
            <p:nvPr/>
          </p:nvSpPr>
          <p:spPr>
            <a:xfrm>
              <a:off x="563407" y="6100893"/>
              <a:ext cx="288000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67" name="Gráfico 66" descr="Calendário mensal com preenchimento sólido">
              <a:extLst>
                <a:ext uri="{FF2B5EF4-FFF2-40B4-BE49-F238E27FC236}">
                  <a16:creationId xmlns:a16="http://schemas.microsoft.com/office/drawing/2014/main" id="{E8797851-B38A-66C6-059C-6A5F30D43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0407" y="6127893"/>
              <a:ext cx="234000" cy="234000"/>
            </a:xfrm>
            <a:prstGeom prst="rect">
              <a:avLst/>
            </a:prstGeom>
          </p:spPr>
        </p:pic>
      </p:grp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8B4DD8D-CF17-0CAF-D0F1-F8E267ABADA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63407" y="4319604"/>
            <a:ext cx="497408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32">
            <a:extLst>
              <a:ext uri="{FF2B5EF4-FFF2-40B4-BE49-F238E27FC236}">
                <a16:creationId xmlns:a16="http://schemas.microsoft.com/office/drawing/2014/main" id="{20D0F4EC-9377-DA98-9EAD-FFB114E87023}"/>
              </a:ext>
            </a:extLst>
          </p:cNvPr>
          <p:cNvSpPr txBox="1"/>
          <p:nvPr/>
        </p:nvSpPr>
        <p:spPr>
          <a:xfrm>
            <a:off x="403913" y="4501178"/>
            <a:ext cx="649776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Monitoramento Financeiro (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CRI 19S3E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2 SPEs – </a:t>
            </a:r>
            <a:r>
              <a:rPr lang="pt-B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Volos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e Rodes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Realizado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em: 15/08/2024</a:t>
            </a:r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E377C0C7-7951-24FD-6716-F490EDDD8C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63050" y="462569"/>
            <a:ext cx="6137930" cy="5932862"/>
          </a:xfrm>
          <a:custGeom>
            <a:avLst/>
            <a:gdLst>
              <a:gd name="connsiteX0" fmla="*/ 2992582 w 6137930"/>
              <a:gd name="connsiteY0" fmla="*/ 0 h 5932862"/>
              <a:gd name="connsiteX1" fmla="*/ 6137930 w 6137930"/>
              <a:gd name="connsiteY1" fmla="*/ 0 h 5932862"/>
              <a:gd name="connsiteX2" fmla="*/ 6137930 w 6137930"/>
              <a:gd name="connsiteY2" fmla="*/ 1322967 h 5932862"/>
              <a:gd name="connsiteX3" fmla="*/ 4468315 w 6137930"/>
              <a:gd name="connsiteY3" fmla="*/ 2992582 h 5932862"/>
              <a:gd name="connsiteX4" fmla="*/ 6137930 w 6137930"/>
              <a:gd name="connsiteY4" fmla="*/ 4662197 h 5932862"/>
              <a:gd name="connsiteX5" fmla="*/ 6137930 w 6137930"/>
              <a:gd name="connsiteY5" fmla="*/ 5932862 h 5932862"/>
              <a:gd name="connsiteX6" fmla="*/ 2940280 w 6137930"/>
              <a:gd name="connsiteY6" fmla="*/ 5932862 h 5932862"/>
              <a:gd name="connsiteX7" fmla="*/ 0 w 6137930"/>
              <a:gd name="connsiteY7" fmla="*/ 2992582 h 593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7930" h="5932862">
                <a:moveTo>
                  <a:pt x="2992582" y="0"/>
                </a:moveTo>
                <a:lnTo>
                  <a:pt x="6137930" y="0"/>
                </a:lnTo>
                <a:lnTo>
                  <a:pt x="6137930" y="1322967"/>
                </a:lnTo>
                <a:lnTo>
                  <a:pt x="4468315" y="2992582"/>
                </a:lnTo>
                <a:lnTo>
                  <a:pt x="6137930" y="4662197"/>
                </a:lnTo>
                <a:lnTo>
                  <a:pt x="6137930" y="5932862"/>
                </a:lnTo>
                <a:lnTo>
                  <a:pt x="2940280" y="5932862"/>
                </a:lnTo>
                <a:lnTo>
                  <a:pt x="0" y="2992582"/>
                </a:lnTo>
                <a:close/>
              </a:path>
            </a:pathLst>
          </a:cu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49" name="Forma Livre: Forma 48">
            <a:extLst>
              <a:ext uri="{FF2B5EF4-FFF2-40B4-BE49-F238E27FC236}">
                <a16:creationId xmlns:a16="http://schemas.microsoft.com/office/drawing/2014/main" id="{48AB0B14-AA17-6B38-A330-E74A1A3012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8931295" y="0"/>
            <a:ext cx="3272312" cy="542209"/>
          </a:xfrm>
          <a:custGeom>
            <a:avLst/>
            <a:gdLst>
              <a:gd name="connsiteX0" fmla="*/ 0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135552 w 3272312"/>
              <a:gd name="connsiteY3" fmla="*/ 0 h 542209"/>
              <a:gd name="connsiteX4" fmla="*/ 0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0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135552" y="0"/>
                </a:lnTo>
                <a:lnTo>
                  <a:pt x="0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52" name="Forma Livre: Forma 51">
            <a:extLst>
              <a:ext uri="{FF2B5EF4-FFF2-40B4-BE49-F238E27FC236}">
                <a16:creationId xmlns:a16="http://schemas.microsoft.com/office/drawing/2014/main" id="{3FF31057-6CEA-DAC6-6916-4888D40ED4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8931954" y="6315791"/>
            <a:ext cx="3272312" cy="542209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39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8BB7014F-0C56-9E57-E5B4-7D9752322A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965D14F5-D098-018A-E6E0-5F0FD16147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1062449"/>
              </p:ext>
            </p:extLst>
          </p:nvPr>
        </p:nvGraphicFramePr>
        <p:xfrm>
          <a:off x="1" y="2255811"/>
          <a:ext cx="9795163" cy="2346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016CD4C0-05EB-ED76-3600-5BB135DC1916}"/>
              </a:ext>
            </a:extLst>
          </p:cNvPr>
          <p:cNvSpPr txBox="1"/>
          <p:nvPr/>
        </p:nvSpPr>
        <p:spPr>
          <a:xfrm>
            <a:off x="215671" y="63997"/>
            <a:ext cx="267496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</a:p>
        </p:txBody>
      </p:sp>
    </p:spTree>
    <p:extLst>
      <p:ext uri="{BB962C8B-B14F-4D97-AF65-F5344CB8AC3E}">
        <p14:creationId xmlns:p14="http://schemas.microsoft.com/office/powerpoint/2010/main" val="76037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00E20FB-8A63-03DD-0544-1E855157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436" y="1087047"/>
            <a:ext cx="8429625" cy="390525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A8B3920-5AA1-8AF7-2BA9-6A01B2F245E4}"/>
              </a:ext>
            </a:extLst>
          </p:cNvPr>
          <p:cNvSpPr txBox="1"/>
          <p:nvPr/>
        </p:nvSpPr>
        <p:spPr>
          <a:xfrm>
            <a:off x="256652" y="62479"/>
            <a:ext cx="59528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 Empreendimento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ABD11AB-4F6A-38B3-D36E-CF8D7F0C3AF0}"/>
              </a:ext>
            </a:extLst>
          </p:cNvPr>
          <p:cNvSpPr txBox="1"/>
          <p:nvPr/>
        </p:nvSpPr>
        <p:spPr>
          <a:xfrm>
            <a:off x="1236000" y="5012647"/>
            <a:ext cx="9720000" cy="1620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O empreendimento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Caliteia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faz parte da operação porém, não será apresentado.</a:t>
            </a:r>
            <a:endParaRPr lang="pt-BR" sz="1200" b="1" dirty="0"/>
          </a:p>
          <a:p>
            <a:pPr algn="just">
              <a:lnSpc>
                <a:spcPts val="1900"/>
              </a:lnSpc>
            </a:pP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900"/>
              </a:lnSpc>
            </a:pP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Previsão de lançamento, segundo incorporador:</a:t>
            </a:r>
          </a:p>
          <a:p>
            <a:pPr algn="just">
              <a:lnSpc>
                <a:spcPct val="150000"/>
              </a:lnSpc>
            </a:pPr>
            <a:r>
              <a:rPr lang="pt-B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Nicália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Projeto lançado, será apresentado em uma base separadamente;</a:t>
            </a:r>
          </a:p>
          <a:p>
            <a:pPr algn="just">
              <a:lnSpc>
                <a:spcPct val="150000"/>
              </a:lnSpc>
            </a:pPr>
            <a:r>
              <a:rPr lang="pt-B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Volos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Previsão de lançamento para </a:t>
            </a:r>
            <a:r>
              <a:rPr lang="pt-B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nov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/24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Rodes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Previsão de lançamento para 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set/24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02CC9D-59E5-AD7E-9232-92C0E41D80C1}"/>
              </a:ext>
            </a:extLst>
          </p:cNvPr>
          <p:cNvSpPr txBox="1"/>
          <p:nvPr/>
        </p:nvSpPr>
        <p:spPr>
          <a:xfrm>
            <a:off x="9345189" y="1995960"/>
            <a:ext cx="49183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pt-BR" sz="10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1050" b="1" dirty="0"/>
          </a:p>
        </p:txBody>
      </p:sp>
    </p:spTree>
    <p:extLst>
      <p:ext uri="{BB962C8B-B14F-4D97-AF65-F5344CB8AC3E}">
        <p14:creationId xmlns:p14="http://schemas.microsoft.com/office/powerpoint/2010/main" val="1459774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908DB-DD9E-627F-B389-F7AA36779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6DEC36-4D04-BF27-E38A-C7DA44D72A07}"/>
              </a:ext>
            </a:extLst>
          </p:cNvPr>
          <p:cNvSpPr txBox="1"/>
          <p:nvPr/>
        </p:nvSpPr>
        <p:spPr>
          <a:xfrm>
            <a:off x="256652" y="62479"/>
            <a:ext cx="59528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Resumo Empreendimento</a:t>
            </a:r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EC7E3906-01D3-CE2A-0137-4601BDD6D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15" y="1476152"/>
            <a:ext cx="10451768" cy="35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02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FB711A5-C7FD-7B28-AFF3-D30744CEA480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Monitoramento Recebíveis e Despesas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1DF8C07-2A53-A40D-FA3A-DFDA7BAE0CB4}"/>
              </a:ext>
            </a:extLst>
          </p:cNvPr>
          <p:cNvSpPr txBox="1"/>
          <p:nvPr/>
        </p:nvSpPr>
        <p:spPr>
          <a:xfrm>
            <a:off x="485458" y="792772"/>
            <a:ext cx="886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1.1 – Extratos Bancários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309CE57-FF86-CDF4-AB42-713A924CD58D}"/>
              </a:ext>
            </a:extLst>
          </p:cNvPr>
          <p:cNvSpPr txBox="1"/>
          <p:nvPr/>
        </p:nvSpPr>
        <p:spPr>
          <a:xfrm>
            <a:off x="288617" y="1216937"/>
            <a:ext cx="63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Movimentações período de Jul/24, contas do projeto: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5719C81-93E6-670A-7D61-70AEBBE161E4}"/>
              </a:ext>
            </a:extLst>
          </p:cNvPr>
          <p:cNvSpPr txBox="1"/>
          <p:nvPr/>
        </p:nvSpPr>
        <p:spPr>
          <a:xfrm>
            <a:off x="371269" y="1688732"/>
            <a:ext cx="1153515" cy="31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Volos SPE: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5A9E8D1-403E-FA1C-D49E-E23C36B3D075}"/>
              </a:ext>
            </a:extLst>
          </p:cNvPr>
          <p:cNvSpPr txBox="1"/>
          <p:nvPr/>
        </p:nvSpPr>
        <p:spPr>
          <a:xfrm>
            <a:off x="5721279" y="2133372"/>
            <a:ext cx="63058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Não foi possível identificar o destino de algumas saídas do extrato bancário, porém o incorporador nos  informou que será apresentada as movimentações de contas pagas  apenas após o empreendimento lançado. </a:t>
            </a:r>
          </a:p>
          <a:p>
            <a:endParaRPr lang="pt-BR" sz="14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BB307EA-BF2B-AFDC-E33F-3418F30DF5D6}"/>
              </a:ext>
            </a:extLst>
          </p:cNvPr>
          <p:cNvSpPr txBox="1"/>
          <p:nvPr/>
        </p:nvSpPr>
        <p:spPr>
          <a:xfrm>
            <a:off x="239540" y="3207179"/>
            <a:ext cx="491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endParaRPr lang="pt-BR" sz="1400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1CAFEB3-C9AD-2BD1-E961-9C76950EE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58" y="2133372"/>
            <a:ext cx="4336482" cy="33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09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E7667-5AB8-AB79-4165-275C97A02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DA47FAD-4E1E-323E-019A-E2D5498F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76" y="2212543"/>
            <a:ext cx="7477200" cy="301666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A9EC91D-0DCE-285F-ADA3-1659199B5AD0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Monitoramento Recebíveis e Despesas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5B28C3B-1942-061C-B35A-893435DF8F9B}"/>
              </a:ext>
            </a:extLst>
          </p:cNvPr>
          <p:cNvSpPr txBox="1"/>
          <p:nvPr/>
        </p:nvSpPr>
        <p:spPr>
          <a:xfrm>
            <a:off x="485458" y="792772"/>
            <a:ext cx="886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1.1 – Extratos Bancários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68DBBEC-BD78-9287-0B8B-04DC026E07B6}"/>
              </a:ext>
            </a:extLst>
          </p:cNvPr>
          <p:cNvSpPr txBox="1"/>
          <p:nvPr/>
        </p:nvSpPr>
        <p:spPr>
          <a:xfrm>
            <a:off x="392152" y="1716299"/>
            <a:ext cx="3534639" cy="31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Rodes SPE: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1451FC5-1AFC-58C6-3F35-3EFBCB2C291C}"/>
              </a:ext>
            </a:extLst>
          </p:cNvPr>
          <p:cNvSpPr txBox="1"/>
          <p:nvPr/>
        </p:nvSpPr>
        <p:spPr>
          <a:xfrm>
            <a:off x="288617" y="1228198"/>
            <a:ext cx="63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Movimentações período de Jul/24, contas do projeto: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8D9FCEC-E61F-1906-EFB9-67C82E00EA69}"/>
              </a:ext>
            </a:extLst>
          </p:cNvPr>
          <p:cNvSpPr txBox="1"/>
          <p:nvPr/>
        </p:nvSpPr>
        <p:spPr>
          <a:xfrm>
            <a:off x="34958" y="3781628"/>
            <a:ext cx="491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14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EB0BDB0-B1F7-86AF-B0A0-C0BFCA94A5AD}"/>
              </a:ext>
            </a:extLst>
          </p:cNvPr>
          <p:cNvSpPr txBox="1"/>
          <p:nvPr/>
        </p:nvSpPr>
        <p:spPr>
          <a:xfrm>
            <a:off x="7775863" y="2212543"/>
            <a:ext cx="44161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Transferências entre contas do empreendimento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que não temos acesso.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459139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FB711A5-C7FD-7B28-AFF3-D30744CEA480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Monitoramento Recebíveis e Despesas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1AF3AF4-C475-13F5-94C3-0D70A5A9CFCE}"/>
              </a:ext>
            </a:extLst>
          </p:cNvPr>
          <p:cNvSpPr txBox="1"/>
          <p:nvPr/>
        </p:nvSpPr>
        <p:spPr>
          <a:xfrm>
            <a:off x="485458" y="792772"/>
            <a:ext cx="886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1.1 – Extratos Bancários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F39C5E-4A21-97D3-3643-DE86C11900A7}"/>
              </a:ext>
            </a:extLst>
          </p:cNvPr>
          <p:cNvSpPr txBox="1"/>
          <p:nvPr/>
        </p:nvSpPr>
        <p:spPr>
          <a:xfrm>
            <a:off x="344445" y="1244450"/>
            <a:ext cx="63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Movimentações período de Jul/24, conta Patrimônio Separado: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8A7D34E-DD8D-9A47-9B3B-D043F0550CAB}"/>
              </a:ext>
            </a:extLst>
          </p:cNvPr>
          <p:cNvSpPr txBox="1"/>
          <p:nvPr/>
        </p:nvSpPr>
        <p:spPr>
          <a:xfrm>
            <a:off x="5741578" y="1855122"/>
            <a:ext cx="5480604" cy="1444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900"/>
              </a:lnSpc>
              <a:spcBef>
                <a:spcPts val="600"/>
              </a:spcBef>
            </a:pPr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Créditos dos Projetos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Nicália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Volos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Rodes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na conta do Patrimônio Separado para pagamento de juros e correção monetária.</a:t>
            </a:r>
          </a:p>
          <a:p>
            <a:pPr algn="just">
              <a:lnSpc>
                <a:spcPts val="1900"/>
              </a:lnSpc>
              <a:spcBef>
                <a:spcPts val="600"/>
              </a:spcBef>
            </a:pPr>
            <a:endParaRPr lang="pt-B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900"/>
              </a:lnSpc>
              <a:spcBef>
                <a:spcPts val="600"/>
              </a:spcBef>
            </a:pPr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(ii)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Operação do CRI.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D510213-9CCD-2745-33C4-E57C638EECEA}"/>
              </a:ext>
            </a:extLst>
          </p:cNvPr>
          <p:cNvSpPr txBox="1"/>
          <p:nvPr/>
        </p:nvSpPr>
        <p:spPr>
          <a:xfrm>
            <a:off x="252101" y="2922676"/>
            <a:ext cx="5040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387C98C-24DC-4FC3-B32A-B3C62E414631}"/>
              </a:ext>
            </a:extLst>
          </p:cNvPr>
          <p:cNvSpPr txBox="1"/>
          <p:nvPr/>
        </p:nvSpPr>
        <p:spPr>
          <a:xfrm>
            <a:off x="344445" y="3543213"/>
            <a:ext cx="4231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(ii)</a:t>
            </a:r>
          </a:p>
        </p:txBody>
      </p:sp>
      <p:sp>
        <p:nvSpPr>
          <p:cNvPr id="10" name="Chave Esquerda 9">
            <a:extLst>
              <a:ext uri="{FF2B5EF4-FFF2-40B4-BE49-F238E27FC236}">
                <a16:creationId xmlns:a16="http://schemas.microsoft.com/office/drawing/2014/main" id="{AA672AF8-D4B4-4D58-6B06-1FCE2BED5A87}"/>
              </a:ext>
            </a:extLst>
          </p:cNvPr>
          <p:cNvSpPr/>
          <p:nvPr/>
        </p:nvSpPr>
        <p:spPr>
          <a:xfrm>
            <a:off x="713635" y="2807739"/>
            <a:ext cx="62123" cy="506875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13" name="Chave Esquerda 12">
            <a:extLst>
              <a:ext uri="{FF2B5EF4-FFF2-40B4-BE49-F238E27FC236}">
                <a16:creationId xmlns:a16="http://schemas.microsoft.com/office/drawing/2014/main" id="{69618F9A-EE47-8FC5-86B1-8B7325A4E57D}"/>
              </a:ext>
            </a:extLst>
          </p:cNvPr>
          <p:cNvSpPr/>
          <p:nvPr/>
        </p:nvSpPr>
        <p:spPr>
          <a:xfrm>
            <a:off x="713635" y="3460867"/>
            <a:ext cx="86114" cy="55148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A72D249-721D-9B5B-3D78-E0C5E2243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49" y="1931550"/>
            <a:ext cx="4662327" cy="41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85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FB711A5-C7FD-7B28-AFF3-D30744CEA480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Monitoramento Contábil e Fiscal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186236F-7827-93EC-4AB8-0E1011ABBD2A}"/>
              </a:ext>
            </a:extLst>
          </p:cNvPr>
          <p:cNvSpPr txBox="1"/>
          <p:nvPr/>
        </p:nvSpPr>
        <p:spPr>
          <a:xfrm>
            <a:off x="485458" y="792772"/>
            <a:ext cx="906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2.1 - Fiscal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C058E4-6065-1C64-6FBE-935CEF4C9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837" y="1842562"/>
            <a:ext cx="9142325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8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FB711A5-C7FD-7B28-AFF3-D30744CEA480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Monitoramento Contábil e Fiscal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33C7ED1-373A-287D-6355-365FC7AE1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000" y="1376455"/>
            <a:ext cx="7560000" cy="464483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82FAE51-30A0-B36E-B57C-C79EEBCD75C6}"/>
              </a:ext>
            </a:extLst>
          </p:cNvPr>
          <p:cNvSpPr txBox="1"/>
          <p:nvPr/>
        </p:nvSpPr>
        <p:spPr>
          <a:xfrm>
            <a:off x="485458" y="792772"/>
            <a:ext cx="886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2.2 – Balancete</a:t>
            </a:r>
          </a:p>
        </p:txBody>
      </p:sp>
    </p:spTree>
    <p:extLst>
      <p:ext uri="{BB962C8B-B14F-4D97-AF65-F5344CB8AC3E}">
        <p14:creationId xmlns:p14="http://schemas.microsoft.com/office/powerpoint/2010/main" val="23933441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689E142B5108D4884CFA215946630CB" ma:contentTypeVersion="19" ma:contentTypeDescription="Crie um novo documento." ma:contentTypeScope="" ma:versionID="c80df2f6fe362e53189caf033b541a03">
  <xsd:schema xmlns:xsd="http://www.w3.org/2001/XMLSchema" xmlns:xs="http://www.w3.org/2001/XMLSchema" xmlns:p="http://schemas.microsoft.com/office/2006/metadata/properties" xmlns:ns2="4550551c-89b5-40ae-8502-3a6cf62f0616" xmlns:ns3="664ae167-ed06-4c05-9aa2-2a3aa633e1a5" targetNamespace="http://schemas.microsoft.com/office/2006/metadata/properties" ma:root="true" ma:fieldsID="e6cfafc4068b68234d4a567dfaf56a9e" ns2:_="" ns3:_="">
    <xsd:import namespace="4550551c-89b5-40ae-8502-3a6cf62f0616"/>
    <xsd:import namespace="664ae167-ed06-4c05-9aa2-2a3aa633e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OrdemNumerlca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0551c-89b5-40ae-8502-3a6cf62f06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OrdemNumerlca" ma:index="20" nillable="true" ma:displayName="Ordem Numerlca" ma:format="Dropdown" ma:internalName="OrdemNumerlca" ma:percentage="FALSE">
      <xsd:simpleType>
        <xsd:restriction base="dms:Number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07eae183-aee9-469b-8792-e96d6e5d93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ae167-ed06-4c05-9aa2-2a3aa633e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2a30ce-6551-4675-9f6b-a26882845bae}" ma:internalName="TaxCatchAll" ma:showField="CatchAllData" ma:web="664ae167-ed06-4c05-9aa2-2a3aa633e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4ae167-ed06-4c05-9aa2-2a3aa633e1a5" xsi:nil="true"/>
    <lcf76f155ced4ddcb4097134ff3c332f xmlns="4550551c-89b5-40ae-8502-3a6cf62f0616">
      <Terms xmlns="http://schemas.microsoft.com/office/infopath/2007/PartnerControls"/>
    </lcf76f155ced4ddcb4097134ff3c332f>
    <OrdemNumerlca xmlns="4550551c-89b5-40ae-8502-3a6cf62f0616" xsi:nil="true"/>
  </documentManagement>
</p:properties>
</file>

<file path=customXml/itemProps1.xml><?xml version="1.0" encoding="utf-8"?>
<ds:datastoreItem xmlns:ds="http://schemas.openxmlformats.org/officeDocument/2006/customXml" ds:itemID="{2A1B9E29-D934-4EC7-9492-AA8EA367D32A}"/>
</file>

<file path=customXml/itemProps2.xml><?xml version="1.0" encoding="utf-8"?>
<ds:datastoreItem xmlns:ds="http://schemas.openxmlformats.org/officeDocument/2006/customXml" ds:itemID="{6C2FFB62-A49C-4F9A-8DFA-EB257D707F78}"/>
</file>

<file path=customXml/itemProps3.xml><?xml version="1.0" encoding="utf-8"?>
<ds:datastoreItem xmlns:ds="http://schemas.openxmlformats.org/officeDocument/2006/customXml" ds:itemID="{85832D42-2284-4641-9713-6F04DC241FF2}"/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274</Words>
  <Application>Microsoft Office PowerPoint</Application>
  <PresentationFormat>Widescreen</PresentationFormat>
  <Paragraphs>41</Paragraphs>
  <Slides>9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Keyla Jesus</dc:creator>
  <cp:lastModifiedBy>Roberta Amaral</cp:lastModifiedBy>
  <cp:revision>130</cp:revision>
  <dcterms:created xsi:type="dcterms:W3CDTF">2023-10-13T04:20:48Z</dcterms:created>
  <dcterms:modified xsi:type="dcterms:W3CDTF">2024-08-16T12:04:14Z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0x0101008689E142B5108D4884CFA215946630CB</vt:lpwstr>
  </property>
</Properties>
</file>